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2">
  <p:sldMasterIdLst>
    <p:sldMasterId id="2147484416" r:id="rId1"/>
  </p:sldMasterIdLst>
  <p:notesMasterIdLst>
    <p:notesMasterId r:id="rId3"/>
  </p:notesMasterIdLst>
  <p:sldIdLst>
    <p:sldId id="257" r:id="rId2"/>
  </p:sldIdLst>
  <p:sldSz cx="30279975" cy="42808525"/>
  <p:notesSz cx="6858000" cy="9144000"/>
  <p:defaultTextStyle>
    <a:defPPr>
      <a:defRPr lang="fr-FR"/>
    </a:defPPr>
    <a:lvl1pPr marL="0" algn="l" defTabSz="4175613" rtl="0" eaLnBrk="1" latinLnBrk="0" hangingPunct="1">
      <a:defRPr sz="8200" kern="1200">
        <a:solidFill>
          <a:schemeClr val="tx1"/>
        </a:solidFill>
        <a:latin typeface="+mn-lt"/>
        <a:ea typeface="+mn-ea"/>
        <a:cs typeface="+mn-cs"/>
      </a:defRPr>
    </a:lvl1pPr>
    <a:lvl2pPr marL="2087804" algn="l" defTabSz="4175613" rtl="0" eaLnBrk="1" latinLnBrk="0" hangingPunct="1">
      <a:defRPr sz="8200" kern="1200">
        <a:solidFill>
          <a:schemeClr val="tx1"/>
        </a:solidFill>
        <a:latin typeface="+mn-lt"/>
        <a:ea typeface="+mn-ea"/>
        <a:cs typeface="+mn-cs"/>
      </a:defRPr>
    </a:lvl2pPr>
    <a:lvl3pPr marL="4175613" algn="l" defTabSz="4175613" rtl="0" eaLnBrk="1" latinLnBrk="0" hangingPunct="1">
      <a:defRPr sz="8200" kern="1200">
        <a:solidFill>
          <a:schemeClr val="tx1"/>
        </a:solidFill>
        <a:latin typeface="+mn-lt"/>
        <a:ea typeface="+mn-ea"/>
        <a:cs typeface="+mn-cs"/>
      </a:defRPr>
    </a:lvl3pPr>
    <a:lvl4pPr marL="6263417" algn="l" defTabSz="4175613" rtl="0" eaLnBrk="1" latinLnBrk="0" hangingPunct="1">
      <a:defRPr sz="8200" kern="1200">
        <a:solidFill>
          <a:schemeClr val="tx1"/>
        </a:solidFill>
        <a:latin typeface="+mn-lt"/>
        <a:ea typeface="+mn-ea"/>
        <a:cs typeface="+mn-cs"/>
      </a:defRPr>
    </a:lvl4pPr>
    <a:lvl5pPr marL="8351221" algn="l" defTabSz="4175613" rtl="0" eaLnBrk="1" latinLnBrk="0" hangingPunct="1">
      <a:defRPr sz="8200" kern="1200">
        <a:solidFill>
          <a:schemeClr val="tx1"/>
        </a:solidFill>
        <a:latin typeface="+mn-lt"/>
        <a:ea typeface="+mn-ea"/>
        <a:cs typeface="+mn-cs"/>
      </a:defRPr>
    </a:lvl5pPr>
    <a:lvl6pPr marL="10439030" algn="l" defTabSz="4175613" rtl="0" eaLnBrk="1" latinLnBrk="0" hangingPunct="1">
      <a:defRPr sz="8200" kern="1200">
        <a:solidFill>
          <a:schemeClr val="tx1"/>
        </a:solidFill>
        <a:latin typeface="+mn-lt"/>
        <a:ea typeface="+mn-ea"/>
        <a:cs typeface="+mn-cs"/>
      </a:defRPr>
    </a:lvl6pPr>
    <a:lvl7pPr marL="12526834" algn="l" defTabSz="4175613" rtl="0" eaLnBrk="1" latinLnBrk="0" hangingPunct="1">
      <a:defRPr sz="8200" kern="1200">
        <a:solidFill>
          <a:schemeClr val="tx1"/>
        </a:solidFill>
        <a:latin typeface="+mn-lt"/>
        <a:ea typeface="+mn-ea"/>
        <a:cs typeface="+mn-cs"/>
      </a:defRPr>
    </a:lvl7pPr>
    <a:lvl8pPr marL="14614639" algn="l" defTabSz="4175613" rtl="0" eaLnBrk="1" latinLnBrk="0" hangingPunct="1">
      <a:defRPr sz="8200" kern="1200">
        <a:solidFill>
          <a:schemeClr val="tx1"/>
        </a:solidFill>
        <a:latin typeface="+mn-lt"/>
        <a:ea typeface="+mn-ea"/>
        <a:cs typeface="+mn-cs"/>
      </a:defRPr>
    </a:lvl8pPr>
    <a:lvl9pPr marL="16702447" algn="l" defTabSz="4175613" rtl="0" eaLnBrk="1" latinLnBrk="0" hangingPunct="1">
      <a:defRPr sz="82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2B8BE"/>
    <a:srgbClr val="F8B2C1"/>
    <a:srgbClr val="EBC8C7"/>
    <a:srgbClr val="1DF10D"/>
    <a:srgbClr val="8EE48A"/>
    <a:srgbClr val="D9218A"/>
    <a:srgbClr val="3399FF"/>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p:restoredLeft sz="15588" autoAdjust="0"/>
    <p:restoredTop sz="99855" autoAdjust="0"/>
  </p:normalViewPr>
  <p:slideViewPr>
    <p:cSldViewPr>
      <p:cViewPr>
        <p:scale>
          <a:sx n="12" d="100"/>
          <a:sy n="12" d="100"/>
        </p:scale>
        <p:origin x="-3288" y="-294"/>
      </p:cViewPr>
      <p:guideLst>
        <p:guide orient="horz" pos="13483"/>
        <p:guide pos="9537"/>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3" Type="http://schemas.openxmlformats.org/officeDocument/2006/relationships/notesMaster" Target="notesMasters/notesMaster1.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fr-FR" dirty="0"/>
          </a:p>
        </p:txBody>
      </p:sp>
      <p:sp>
        <p:nvSpPr>
          <p:cNvPr id="3" name="Espace réservé de la date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41DD149-41B2-4C32-9726-1D1374788B66}" type="datetimeFigureOut">
              <a:rPr lang="fr-FR" smtClean="0"/>
              <a:pPr/>
              <a:t>04/03/2015</a:t>
            </a:fld>
            <a:endParaRPr lang="fr-FR" dirty="0"/>
          </a:p>
        </p:txBody>
      </p:sp>
      <p:sp>
        <p:nvSpPr>
          <p:cNvPr id="4" name="Espace réservé de l'image des diapositives 3"/>
          <p:cNvSpPr>
            <a:spLocks noGrp="1" noRot="1" noChangeAspect="1"/>
          </p:cNvSpPr>
          <p:nvPr>
            <p:ph type="sldImg" idx="2"/>
          </p:nvPr>
        </p:nvSpPr>
        <p:spPr>
          <a:xfrm>
            <a:off x="2216150" y="685800"/>
            <a:ext cx="2425700" cy="3429000"/>
          </a:xfrm>
          <a:prstGeom prst="rect">
            <a:avLst/>
          </a:prstGeom>
          <a:noFill/>
          <a:ln w="12700">
            <a:solidFill>
              <a:prstClr val="black"/>
            </a:solidFill>
          </a:ln>
        </p:spPr>
        <p:txBody>
          <a:bodyPr vert="horz" lIns="91440" tIns="45720" rIns="91440" bIns="45720" rtlCol="0" anchor="ctr"/>
          <a:lstStyle/>
          <a:p>
            <a:endParaRPr lang="fr-FR" dirty="0"/>
          </a:p>
        </p:txBody>
      </p:sp>
      <p:sp>
        <p:nvSpPr>
          <p:cNvPr id="5" name="Espace réservé des commentaires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6" name="Espace réservé du pied de page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fr-FR" dirty="0"/>
          </a:p>
        </p:txBody>
      </p:sp>
      <p:sp>
        <p:nvSpPr>
          <p:cNvPr id="7" name="Espace réservé du numéro de diapositive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71782EF-9675-4AAE-9B46-6DDC190E8FC0}" type="slidenum">
              <a:rPr lang="fr-FR" smtClean="0"/>
              <a:pPr/>
              <a:t>‹N°›</a:t>
            </a:fld>
            <a:endParaRPr lang="fr-FR" dirty="0"/>
          </a:p>
        </p:txBody>
      </p:sp>
    </p:spTree>
    <p:extLst>
      <p:ext uri="{BB962C8B-B14F-4D97-AF65-F5344CB8AC3E}">
        <p14:creationId xmlns:p14="http://schemas.microsoft.com/office/powerpoint/2010/main" xmlns="" val="2145625587"/>
      </p:ext>
    </p:extLst>
  </p:cSld>
  <p:clrMap bg1="lt1" tx1="dk1" bg2="lt2" tx2="dk2" accent1="accent1" accent2="accent2" accent3="accent3" accent4="accent4" accent5="accent5" accent6="accent6" hlink="hlink" folHlink="folHlink"/>
  <p:notesStyle>
    <a:lvl1pPr marL="0" algn="l" defTabSz="4175613" rtl="0" eaLnBrk="1" latinLnBrk="0" hangingPunct="1">
      <a:defRPr sz="5500" kern="1200">
        <a:solidFill>
          <a:schemeClr val="tx1"/>
        </a:solidFill>
        <a:latin typeface="+mn-lt"/>
        <a:ea typeface="+mn-ea"/>
        <a:cs typeface="+mn-cs"/>
      </a:defRPr>
    </a:lvl1pPr>
    <a:lvl2pPr marL="2087804" algn="l" defTabSz="4175613" rtl="0" eaLnBrk="1" latinLnBrk="0" hangingPunct="1">
      <a:defRPr sz="5500" kern="1200">
        <a:solidFill>
          <a:schemeClr val="tx1"/>
        </a:solidFill>
        <a:latin typeface="+mn-lt"/>
        <a:ea typeface="+mn-ea"/>
        <a:cs typeface="+mn-cs"/>
      </a:defRPr>
    </a:lvl2pPr>
    <a:lvl3pPr marL="4175613" algn="l" defTabSz="4175613" rtl="0" eaLnBrk="1" latinLnBrk="0" hangingPunct="1">
      <a:defRPr sz="5500" kern="1200">
        <a:solidFill>
          <a:schemeClr val="tx1"/>
        </a:solidFill>
        <a:latin typeface="+mn-lt"/>
        <a:ea typeface="+mn-ea"/>
        <a:cs typeface="+mn-cs"/>
      </a:defRPr>
    </a:lvl3pPr>
    <a:lvl4pPr marL="6263417" algn="l" defTabSz="4175613" rtl="0" eaLnBrk="1" latinLnBrk="0" hangingPunct="1">
      <a:defRPr sz="5500" kern="1200">
        <a:solidFill>
          <a:schemeClr val="tx1"/>
        </a:solidFill>
        <a:latin typeface="+mn-lt"/>
        <a:ea typeface="+mn-ea"/>
        <a:cs typeface="+mn-cs"/>
      </a:defRPr>
    </a:lvl4pPr>
    <a:lvl5pPr marL="8351221" algn="l" defTabSz="4175613" rtl="0" eaLnBrk="1" latinLnBrk="0" hangingPunct="1">
      <a:defRPr sz="5500" kern="1200">
        <a:solidFill>
          <a:schemeClr val="tx1"/>
        </a:solidFill>
        <a:latin typeface="+mn-lt"/>
        <a:ea typeface="+mn-ea"/>
        <a:cs typeface="+mn-cs"/>
      </a:defRPr>
    </a:lvl5pPr>
    <a:lvl6pPr marL="10439030" algn="l" defTabSz="4175613" rtl="0" eaLnBrk="1" latinLnBrk="0" hangingPunct="1">
      <a:defRPr sz="5500" kern="1200">
        <a:solidFill>
          <a:schemeClr val="tx1"/>
        </a:solidFill>
        <a:latin typeface="+mn-lt"/>
        <a:ea typeface="+mn-ea"/>
        <a:cs typeface="+mn-cs"/>
      </a:defRPr>
    </a:lvl6pPr>
    <a:lvl7pPr marL="12526834" algn="l" defTabSz="4175613" rtl="0" eaLnBrk="1" latinLnBrk="0" hangingPunct="1">
      <a:defRPr sz="5500" kern="1200">
        <a:solidFill>
          <a:schemeClr val="tx1"/>
        </a:solidFill>
        <a:latin typeface="+mn-lt"/>
        <a:ea typeface="+mn-ea"/>
        <a:cs typeface="+mn-cs"/>
      </a:defRPr>
    </a:lvl7pPr>
    <a:lvl8pPr marL="14614639" algn="l" defTabSz="4175613" rtl="0" eaLnBrk="1" latinLnBrk="0" hangingPunct="1">
      <a:defRPr sz="5500" kern="1200">
        <a:solidFill>
          <a:schemeClr val="tx1"/>
        </a:solidFill>
        <a:latin typeface="+mn-lt"/>
        <a:ea typeface="+mn-ea"/>
        <a:cs typeface="+mn-cs"/>
      </a:defRPr>
    </a:lvl8pPr>
    <a:lvl9pPr marL="16702447" algn="l" defTabSz="4175613" rtl="0" eaLnBrk="1" latinLnBrk="0" hangingPunct="1">
      <a:defRPr sz="55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p:cNvSpPr>
            <a:spLocks noGrp="1"/>
          </p:cNvSpPr>
          <p:nvPr>
            <p:ph type="ctrTitle"/>
          </p:nvPr>
        </p:nvSpPr>
        <p:spPr>
          <a:xfrm>
            <a:off x="2270998" y="13298392"/>
            <a:ext cx="25737979" cy="9176087"/>
          </a:xfrm>
        </p:spPr>
        <p:txBody>
          <a:bodyPr/>
          <a:lstStyle/>
          <a:p>
            <a:r>
              <a:rPr lang="fr-FR" smtClean="0"/>
              <a:t>Cliquez pour modifier le style du titre</a:t>
            </a:r>
            <a:endParaRPr lang="fr-FR"/>
          </a:p>
        </p:txBody>
      </p:sp>
      <p:sp>
        <p:nvSpPr>
          <p:cNvPr id="3" name="Sous-titre 2"/>
          <p:cNvSpPr>
            <a:spLocks noGrp="1"/>
          </p:cNvSpPr>
          <p:nvPr>
            <p:ph type="subTitle" idx="1"/>
          </p:nvPr>
        </p:nvSpPr>
        <p:spPr>
          <a:xfrm>
            <a:off x="4541996" y="24258164"/>
            <a:ext cx="21195983" cy="10939956"/>
          </a:xfrm>
        </p:spPr>
        <p:txBody>
          <a:bodyPr/>
          <a:lstStyle>
            <a:lvl1pPr marL="0" indent="0" algn="ctr">
              <a:buNone/>
              <a:defRPr>
                <a:solidFill>
                  <a:schemeClr val="tx1">
                    <a:tint val="75000"/>
                  </a:schemeClr>
                </a:solidFill>
              </a:defRPr>
            </a:lvl1pPr>
            <a:lvl2pPr marL="2088215" indent="0" algn="ctr">
              <a:buNone/>
              <a:defRPr>
                <a:solidFill>
                  <a:schemeClr val="tx1">
                    <a:tint val="75000"/>
                  </a:schemeClr>
                </a:solidFill>
              </a:defRPr>
            </a:lvl2pPr>
            <a:lvl3pPr marL="4176431" indent="0" algn="ctr">
              <a:buNone/>
              <a:defRPr>
                <a:solidFill>
                  <a:schemeClr val="tx1">
                    <a:tint val="75000"/>
                  </a:schemeClr>
                </a:solidFill>
              </a:defRPr>
            </a:lvl3pPr>
            <a:lvl4pPr marL="6264646" indent="0" algn="ctr">
              <a:buNone/>
              <a:defRPr>
                <a:solidFill>
                  <a:schemeClr val="tx1">
                    <a:tint val="75000"/>
                  </a:schemeClr>
                </a:solidFill>
              </a:defRPr>
            </a:lvl4pPr>
            <a:lvl5pPr marL="8352861" indent="0" algn="ctr">
              <a:buNone/>
              <a:defRPr>
                <a:solidFill>
                  <a:schemeClr val="tx1">
                    <a:tint val="75000"/>
                  </a:schemeClr>
                </a:solidFill>
              </a:defRPr>
            </a:lvl5pPr>
            <a:lvl6pPr marL="10441076" indent="0" algn="ctr">
              <a:buNone/>
              <a:defRPr>
                <a:solidFill>
                  <a:schemeClr val="tx1">
                    <a:tint val="75000"/>
                  </a:schemeClr>
                </a:solidFill>
              </a:defRPr>
            </a:lvl6pPr>
            <a:lvl7pPr marL="12529292" indent="0" algn="ctr">
              <a:buNone/>
              <a:defRPr>
                <a:solidFill>
                  <a:schemeClr val="tx1">
                    <a:tint val="75000"/>
                  </a:schemeClr>
                </a:solidFill>
              </a:defRPr>
            </a:lvl7pPr>
            <a:lvl8pPr marL="14617507" indent="0" algn="ctr">
              <a:buNone/>
              <a:defRPr>
                <a:solidFill>
                  <a:schemeClr val="tx1">
                    <a:tint val="75000"/>
                  </a:schemeClr>
                </a:solidFill>
              </a:defRPr>
            </a:lvl8pPr>
            <a:lvl9pPr marL="16705722" indent="0" algn="ctr">
              <a:buNone/>
              <a:defRPr>
                <a:solidFill>
                  <a:schemeClr val="tx1">
                    <a:tint val="75000"/>
                  </a:schemeClr>
                </a:solidFill>
              </a:defRPr>
            </a:lvl9pPr>
          </a:lstStyle>
          <a:p>
            <a:r>
              <a:rPr lang="fr-FR" smtClean="0"/>
              <a:t>Cliquez pour modifier le style des sous-titres du masque</a:t>
            </a:r>
            <a:endParaRPr lang="fr-FR"/>
          </a:p>
        </p:txBody>
      </p:sp>
      <p:sp>
        <p:nvSpPr>
          <p:cNvPr id="4" name="Espace réservé de la date 3"/>
          <p:cNvSpPr>
            <a:spLocks noGrp="1"/>
          </p:cNvSpPr>
          <p:nvPr>
            <p:ph type="dt" sz="half" idx="10"/>
          </p:nvPr>
        </p:nvSpPr>
        <p:spPr/>
        <p:txBody>
          <a:bodyPr/>
          <a:lstStyle/>
          <a:p>
            <a:fld id="{0E2D41F3-63E2-42DC-80DB-53298152A99F}" type="datetimeFigureOut">
              <a:rPr lang="fr-FR" smtClean="0"/>
              <a:pPr/>
              <a:t>04/03/2015</a:t>
            </a:fld>
            <a:endParaRPr lang="fr-FR" dirty="0"/>
          </a:p>
        </p:txBody>
      </p:sp>
      <p:sp>
        <p:nvSpPr>
          <p:cNvPr id="5" name="Espace réservé du pied de page 4"/>
          <p:cNvSpPr>
            <a:spLocks noGrp="1"/>
          </p:cNvSpPr>
          <p:nvPr>
            <p:ph type="ftr" sz="quarter" idx="11"/>
          </p:nvPr>
        </p:nvSpPr>
        <p:spPr/>
        <p:txBody>
          <a:bodyPr/>
          <a:lstStyle/>
          <a:p>
            <a:endParaRPr lang="fr-FR" dirty="0"/>
          </a:p>
        </p:txBody>
      </p:sp>
      <p:sp>
        <p:nvSpPr>
          <p:cNvPr id="6" name="Espace réservé du numéro de diapositive 5"/>
          <p:cNvSpPr>
            <a:spLocks noGrp="1"/>
          </p:cNvSpPr>
          <p:nvPr>
            <p:ph type="sldNum" sz="quarter" idx="12"/>
          </p:nvPr>
        </p:nvSpPr>
        <p:spPr/>
        <p:txBody>
          <a:bodyPr/>
          <a:lstStyle/>
          <a:p>
            <a:fld id="{28767CC9-E82E-4B5D-91D0-F62D7CD668E4}" type="slidenum">
              <a:rPr lang="fr-FR" smtClean="0"/>
              <a:pPr/>
              <a:t>‹N°›</a:t>
            </a:fld>
            <a:endParaRPr lang="fr-FR"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Espace réservé du texte vertical 2"/>
          <p:cNvSpPr>
            <a:spLocks noGrp="1"/>
          </p:cNvSpPr>
          <p:nvPr>
            <p:ph type="body" orient="vert" idx="1"/>
          </p:nvPr>
        </p:nvSpPr>
        <p:spPr/>
        <p:txBody>
          <a:bodyPr vert="eaVert"/>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10"/>
          </p:nvPr>
        </p:nvSpPr>
        <p:spPr/>
        <p:txBody>
          <a:bodyPr/>
          <a:lstStyle/>
          <a:p>
            <a:fld id="{0E2D41F3-63E2-42DC-80DB-53298152A99F}" type="datetimeFigureOut">
              <a:rPr lang="fr-FR" smtClean="0"/>
              <a:pPr/>
              <a:t>04/03/2015</a:t>
            </a:fld>
            <a:endParaRPr lang="fr-FR" dirty="0"/>
          </a:p>
        </p:txBody>
      </p:sp>
      <p:sp>
        <p:nvSpPr>
          <p:cNvPr id="5" name="Espace réservé du pied de page 4"/>
          <p:cNvSpPr>
            <a:spLocks noGrp="1"/>
          </p:cNvSpPr>
          <p:nvPr>
            <p:ph type="ftr" sz="quarter" idx="11"/>
          </p:nvPr>
        </p:nvSpPr>
        <p:spPr/>
        <p:txBody>
          <a:bodyPr/>
          <a:lstStyle/>
          <a:p>
            <a:endParaRPr lang="fr-FR" dirty="0"/>
          </a:p>
        </p:txBody>
      </p:sp>
      <p:sp>
        <p:nvSpPr>
          <p:cNvPr id="6" name="Espace réservé du numéro de diapositive 5"/>
          <p:cNvSpPr>
            <a:spLocks noGrp="1"/>
          </p:cNvSpPr>
          <p:nvPr>
            <p:ph type="sldNum" sz="quarter" idx="12"/>
          </p:nvPr>
        </p:nvSpPr>
        <p:spPr/>
        <p:txBody>
          <a:bodyPr/>
          <a:lstStyle/>
          <a:p>
            <a:fld id="{28767CC9-E82E-4B5D-91D0-F62D7CD668E4}" type="slidenum">
              <a:rPr lang="fr-FR" smtClean="0"/>
              <a:pPr/>
              <a:t>‹N°›</a:t>
            </a:fld>
            <a:endParaRPr lang="fr-FR"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21952982" y="1714329"/>
            <a:ext cx="6812994" cy="36525978"/>
          </a:xfrm>
        </p:spPr>
        <p:txBody>
          <a:bodyPr vert="eaVert"/>
          <a:lstStyle/>
          <a:p>
            <a:r>
              <a:rPr lang="fr-FR" smtClean="0"/>
              <a:t>Cliquez pour modifier le style du titre</a:t>
            </a:r>
            <a:endParaRPr lang="fr-FR"/>
          </a:p>
        </p:txBody>
      </p:sp>
      <p:sp>
        <p:nvSpPr>
          <p:cNvPr id="3" name="Espace réservé du texte vertical 2"/>
          <p:cNvSpPr>
            <a:spLocks noGrp="1"/>
          </p:cNvSpPr>
          <p:nvPr>
            <p:ph type="body" orient="vert" idx="1"/>
          </p:nvPr>
        </p:nvSpPr>
        <p:spPr>
          <a:xfrm>
            <a:off x="1513999" y="1714329"/>
            <a:ext cx="19934317" cy="36525978"/>
          </a:xfrm>
        </p:spPr>
        <p:txBody>
          <a:bodyPr vert="eaVert"/>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10"/>
          </p:nvPr>
        </p:nvSpPr>
        <p:spPr/>
        <p:txBody>
          <a:bodyPr/>
          <a:lstStyle/>
          <a:p>
            <a:fld id="{0E2D41F3-63E2-42DC-80DB-53298152A99F}" type="datetimeFigureOut">
              <a:rPr lang="fr-FR" smtClean="0"/>
              <a:pPr/>
              <a:t>04/03/2015</a:t>
            </a:fld>
            <a:endParaRPr lang="fr-FR" dirty="0"/>
          </a:p>
        </p:txBody>
      </p:sp>
      <p:sp>
        <p:nvSpPr>
          <p:cNvPr id="5" name="Espace réservé du pied de page 4"/>
          <p:cNvSpPr>
            <a:spLocks noGrp="1"/>
          </p:cNvSpPr>
          <p:nvPr>
            <p:ph type="ftr" sz="quarter" idx="11"/>
          </p:nvPr>
        </p:nvSpPr>
        <p:spPr/>
        <p:txBody>
          <a:bodyPr/>
          <a:lstStyle/>
          <a:p>
            <a:endParaRPr lang="fr-FR" dirty="0"/>
          </a:p>
        </p:txBody>
      </p:sp>
      <p:sp>
        <p:nvSpPr>
          <p:cNvPr id="6" name="Espace réservé du numéro de diapositive 5"/>
          <p:cNvSpPr>
            <a:spLocks noGrp="1"/>
          </p:cNvSpPr>
          <p:nvPr>
            <p:ph type="sldNum" sz="quarter" idx="12"/>
          </p:nvPr>
        </p:nvSpPr>
        <p:spPr/>
        <p:txBody>
          <a:bodyPr/>
          <a:lstStyle/>
          <a:p>
            <a:fld id="{28767CC9-E82E-4B5D-91D0-F62D7CD668E4}" type="slidenum">
              <a:rPr lang="fr-FR" smtClean="0"/>
              <a:pPr/>
              <a:t>‹N°›</a:t>
            </a:fld>
            <a:endParaRPr lang="fr-FR"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Espace réservé du contenu 2"/>
          <p:cNvSpPr>
            <a:spLocks noGrp="1"/>
          </p:cNvSpPr>
          <p:nvPr>
            <p:ph idx="1"/>
          </p:nvPr>
        </p:nvSpPr>
        <p:spPr/>
        <p:txBody>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10"/>
          </p:nvPr>
        </p:nvSpPr>
        <p:spPr/>
        <p:txBody>
          <a:bodyPr/>
          <a:lstStyle/>
          <a:p>
            <a:fld id="{0E2D41F3-63E2-42DC-80DB-53298152A99F}" type="datetimeFigureOut">
              <a:rPr lang="fr-FR" smtClean="0"/>
              <a:pPr/>
              <a:t>04/03/2015</a:t>
            </a:fld>
            <a:endParaRPr lang="fr-FR" dirty="0"/>
          </a:p>
        </p:txBody>
      </p:sp>
      <p:sp>
        <p:nvSpPr>
          <p:cNvPr id="5" name="Espace réservé du pied de page 4"/>
          <p:cNvSpPr>
            <a:spLocks noGrp="1"/>
          </p:cNvSpPr>
          <p:nvPr>
            <p:ph type="ftr" sz="quarter" idx="11"/>
          </p:nvPr>
        </p:nvSpPr>
        <p:spPr/>
        <p:txBody>
          <a:bodyPr/>
          <a:lstStyle/>
          <a:p>
            <a:endParaRPr lang="fr-FR" dirty="0"/>
          </a:p>
        </p:txBody>
      </p:sp>
      <p:sp>
        <p:nvSpPr>
          <p:cNvPr id="6" name="Espace réservé du numéro de diapositive 5"/>
          <p:cNvSpPr>
            <a:spLocks noGrp="1"/>
          </p:cNvSpPr>
          <p:nvPr>
            <p:ph type="sldNum" sz="quarter" idx="12"/>
          </p:nvPr>
        </p:nvSpPr>
        <p:spPr/>
        <p:txBody>
          <a:bodyPr/>
          <a:lstStyle/>
          <a:p>
            <a:fld id="{28767CC9-E82E-4B5D-91D0-F62D7CD668E4}" type="slidenum">
              <a:rPr lang="fr-FR" smtClean="0"/>
              <a:pPr/>
              <a:t>‹N°›</a:t>
            </a:fld>
            <a:endParaRPr lang="fr-FR"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2391909" y="27508444"/>
            <a:ext cx="25737979" cy="8502249"/>
          </a:xfrm>
        </p:spPr>
        <p:txBody>
          <a:bodyPr anchor="t"/>
          <a:lstStyle>
            <a:lvl1pPr algn="l">
              <a:defRPr sz="18300" b="1" cap="all"/>
            </a:lvl1pPr>
          </a:lstStyle>
          <a:p>
            <a:r>
              <a:rPr lang="fr-FR" smtClean="0"/>
              <a:t>Cliquez pour modifier le style du titre</a:t>
            </a:r>
            <a:endParaRPr lang="fr-FR"/>
          </a:p>
        </p:txBody>
      </p:sp>
      <p:sp>
        <p:nvSpPr>
          <p:cNvPr id="3" name="Espace réservé du texte 2"/>
          <p:cNvSpPr>
            <a:spLocks noGrp="1"/>
          </p:cNvSpPr>
          <p:nvPr>
            <p:ph type="body" idx="1"/>
          </p:nvPr>
        </p:nvSpPr>
        <p:spPr>
          <a:xfrm>
            <a:off x="2391909" y="18144082"/>
            <a:ext cx="25737979" cy="9364362"/>
          </a:xfrm>
        </p:spPr>
        <p:txBody>
          <a:bodyPr anchor="b"/>
          <a:lstStyle>
            <a:lvl1pPr marL="0" indent="0">
              <a:buNone/>
              <a:defRPr sz="9100">
                <a:solidFill>
                  <a:schemeClr val="tx1">
                    <a:tint val="75000"/>
                  </a:schemeClr>
                </a:solidFill>
              </a:defRPr>
            </a:lvl1pPr>
            <a:lvl2pPr marL="2088215" indent="0">
              <a:buNone/>
              <a:defRPr sz="8200">
                <a:solidFill>
                  <a:schemeClr val="tx1">
                    <a:tint val="75000"/>
                  </a:schemeClr>
                </a:solidFill>
              </a:defRPr>
            </a:lvl2pPr>
            <a:lvl3pPr marL="4176431" indent="0">
              <a:buNone/>
              <a:defRPr sz="7300">
                <a:solidFill>
                  <a:schemeClr val="tx1">
                    <a:tint val="75000"/>
                  </a:schemeClr>
                </a:solidFill>
              </a:defRPr>
            </a:lvl3pPr>
            <a:lvl4pPr marL="6264646" indent="0">
              <a:buNone/>
              <a:defRPr sz="6400">
                <a:solidFill>
                  <a:schemeClr val="tx1">
                    <a:tint val="75000"/>
                  </a:schemeClr>
                </a:solidFill>
              </a:defRPr>
            </a:lvl4pPr>
            <a:lvl5pPr marL="8352861" indent="0">
              <a:buNone/>
              <a:defRPr sz="6400">
                <a:solidFill>
                  <a:schemeClr val="tx1">
                    <a:tint val="75000"/>
                  </a:schemeClr>
                </a:solidFill>
              </a:defRPr>
            </a:lvl5pPr>
            <a:lvl6pPr marL="10441076" indent="0">
              <a:buNone/>
              <a:defRPr sz="6400">
                <a:solidFill>
                  <a:schemeClr val="tx1">
                    <a:tint val="75000"/>
                  </a:schemeClr>
                </a:solidFill>
              </a:defRPr>
            </a:lvl6pPr>
            <a:lvl7pPr marL="12529292" indent="0">
              <a:buNone/>
              <a:defRPr sz="6400">
                <a:solidFill>
                  <a:schemeClr val="tx1">
                    <a:tint val="75000"/>
                  </a:schemeClr>
                </a:solidFill>
              </a:defRPr>
            </a:lvl7pPr>
            <a:lvl8pPr marL="14617507" indent="0">
              <a:buNone/>
              <a:defRPr sz="6400">
                <a:solidFill>
                  <a:schemeClr val="tx1">
                    <a:tint val="75000"/>
                  </a:schemeClr>
                </a:solidFill>
              </a:defRPr>
            </a:lvl8pPr>
            <a:lvl9pPr marL="16705722" indent="0">
              <a:buNone/>
              <a:defRPr sz="6400">
                <a:solidFill>
                  <a:schemeClr val="tx1">
                    <a:tint val="75000"/>
                  </a:schemeClr>
                </a:solidFill>
              </a:defRPr>
            </a:lvl9pPr>
          </a:lstStyle>
          <a:p>
            <a:pPr lvl="0"/>
            <a:r>
              <a:rPr lang="fr-FR" smtClean="0"/>
              <a:t>Cliquez pour modifier les styles du texte du masque</a:t>
            </a:r>
          </a:p>
        </p:txBody>
      </p:sp>
      <p:sp>
        <p:nvSpPr>
          <p:cNvPr id="4" name="Espace réservé de la date 3"/>
          <p:cNvSpPr>
            <a:spLocks noGrp="1"/>
          </p:cNvSpPr>
          <p:nvPr>
            <p:ph type="dt" sz="half" idx="10"/>
          </p:nvPr>
        </p:nvSpPr>
        <p:spPr/>
        <p:txBody>
          <a:bodyPr/>
          <a:lstStyle/>
          <a:p>
            <a:fld id="{0E2D41F3-63E2-42DC-80DB-53298152A99F}" type="datetimeFigureOut">
              <a:rPr lang="fr-FR" smtClean="0"/>
              <a:pPr/>
              <a:t>04/03/2015</a:t>
            </a:fld>
            <a:endParaRPr lang="fr-FR" dirty="0"/>
          </a:p>
        </p:txBody>
      </p:sp>
      <p:sp>
        <p:nvSpPr>
          <p:cNvPr id="5" name="Espace réservé du pied de page 4"/>
          <p:cNvSpPr>
            <a:spLocks noGrp="1"/>
          </p:cNvSpPr>
          <p:nvPr>
            <p:ph type="ftr" sz="quarter" idx="11"/>
          </p:nvPr>
        </p:nvSpPr>
        <p:spPr/>
        <p:txBody>
          <a:bodyPr/>
          <a:lstStyle/>
          <a:p>
            <a:endParaRPr lang="fr-FR" dirty="0"/>
          </a:p>
        </p:txBody>
      </p:sp>
      <p:sp>
        <p:nvSpPr>
          <p:cNvPr id="6" name="Espace réservé du numéro de diapositive 5"/>
          <p:cNvSpPr>
            <a:spLocks noGrp="1"/>
          </p:cNvSpPr>
          <p:nvPr>
            <p:ph type="sldNum" sz="quarter" idx="12"/>
          </p:nvPr>
        </p:nvSpPr>
        <p:spPr/>
        <p:txBody>
          <a:bodyPr/>
          <a:lstStyle/>
          <a:p>
            <a:fld id="{28767CC9-E82E-4B5D-91D0-F62D7CD668E4}" type="slidenum">
              <a:rPr lang="fr-FR" smtClean="0"/>
              <a:pPr/>
              <a:t>‹N°›</a:t>
            </a:fld>
            <a:endParaRPr lang="fr-FR"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Espace réservé du contenu 2"/>
          <p:cNvSpPr>
            <a:spLocks noGrp="1"/>
          </p:cNvSpPr>
          <p:nvPr>
            <p:ph sz="half" idx="1"/>
          </p:nvPr>
        </p:nvSpPr>
        <p:spPr>
          <a:xfrm>
            <a:off x="1513999" y="9988659"/>
            <a:ext cx="13373656" cy="28251648"/>
          </a:xfrm>
        </p:spPr>
        <p:txBody>
          <a:bodyPr/>
          <a:lstStyle>
            <a:lvl1pPr>
              <a:defRPr sz="12800"/>
            </a:lvl1pPr>
            <a:lvl2pPr>
              <a:defRPr sz="11000"/>
            </a:lvl2pPr>
            <a:lvl3pPr>
              <a:defRPr sz="9100"/>
            </a:lvl3pPr>
            <a:lvl4pPr>
              <a:defRPr sz="8200"/>
            </a:lvl4pPr>
            <a:lvl5pPr>
              <a:defRPr sz="8200"/>
            </a:lvl5pPr>
            <a:lvl6pPr>
              <a:defRPr sz="8200"/>
            </a:lvl6pPr>
            <a:lvl7pPr>
              <a:defRPr sz="8200"/>
            </a:lvl7pPr>
            <a:lvl8pPr>
              <a:defRPr sz="8200"/>
            </a:lvl8pPr>
            <a:lvl9pPr>
              <a:defRPr sz="82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contenu 3"/>
          <p:cNvSpPr>
            <a:spLocks noGrp="1"/>
          </p:cNvSpPr>
          <p:nvPr>
            <p:ph sz="half" idx="2"/>
          </p:nvPr>
        </p:nvSpPr>
        <p:spPr>
          <a:xfrm>
            <a:off x="15392320" y="9988659"/>
            <a:ext cx="13373656" cy="28251648"/>
          </a:xfrm>
        </p:spPr>
        <p:txBody>
          <a:bodyPr/>
          <a:lstStyle>
            <a:lvl1pPr>
              <a:defRPr sz="12800"/>
            </a:lvl1pPr>
            <a:lvl2pPr>
              <a:defRPr sz="11000"/>
            </a:lvl2pPr>
            <a:lvl3pPr>
              <a:defRPr sz="9100"/>
            </a:lvl3pPr>
            <a:lvl4pPr>
              <a:defRPr sz="8200"/>
            </a:lvl4pPr>
            <a:lvl5pPr>
              <a:defRPr sz="8200"/>
            </a:lvl5pPr>
            <a:lvl6pPr>
              <a:defRPr sz="8200"/>
            </a:lvl6pPr>
            <a:lvl7pPr>
              <a:defRPr sz="8200"/>
            </a:lvl7pPr>
            <a:lvl8pPr>
              <a:defRPr sz="8200"/>
            </a:lvl8pPr>
            <a:lvl9pPr>
              <a:defRPr sz="82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e la date 4"/>
          <p:cNvSpPr>
            <a:spLocks noGrp="1"/>
          </p:cNvSpPr>
          <p:nvPr>
            <p:ph type="dt" sz="half" idx="10"/>
          </p:nvPr>
        </p:nvSpPr>
        <p:spPr/>
        <p:txBody>
          <a:bodyPr/>
          <a:lstStyle/>
          <a:p>
            <a:fld id="{0E2D41F3-63E2-42DC-80DB-53298152A99F}" type="datetimeFigureOut">
              <a:rPr lang="fr-FR" smtClean="0"/>
              <a:pPr/>
              <a:t>04/03/2015</a:t>
            </a:fld>
            <a:endParaRPr lang="fr-FR" dirty="0"/>
          </a:p>
        </p:txBody>
      </p:sp>
      <p:sp>
        <p:nvSpPr>
          <p:cNvPr id="6" name="Espace réservé du pied de page 5"/>
          <p:cNvSpPr>
            <a:spLocks noGrp="1"/>
          </p:cNvSpPr>
          <p:nvPr>
            <p:ph type="ftr" sz="quarter" idx="11"/>
          </p:nvPr>
        </p:nvSpPr>
        <p:spPr/>
        <p:txBody>
          <a:bodyPr/>
          <a:lstStyle/>
          <a:p>
            <a:endParaRPr lang="fr-FR" dirty="0"/>
          </a:p>
        </p:txBody>
      </p:sp>
      <p:sp>
        <p:nvSpPr>
          <p:cNvPr id="7" name="Espace réservé du numéro de diapositive 6"/>
          <p:cNvSpPr>
            <a:spLocks noGrp="1"/>
          </p:cNvSpPr>
          <p:nvPr>
            <p:ph type="sldNum" sz="quarter" idx="12"/>
          </p:nvPr>
        </p:nvSpPr>
        <p:spPr/>
        <p:txBody>
          <a:bodyPr/>
          <a:lstStyle/>
          <a:p>
            <a:fld id="{28767CC9-E82E-4B5D-91D0-F62D7CD668E4}" type="slidenum">
              <a:rPr lang="fr-FR" smtClean="0"/>
              <a:pPr/>
              <a:t>‹N°›</a:t>
            </a:fld>
            <a:endParaRPr lang="fr-FR"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lvl1pPr>
              <a:defRPr/>
            </a:lvl1pPr>
          </a:lstStyle>
          <a:p>
            <a:r>
              <a:rPr lang="fr-FR" smtClean="0"/>
              <a:t>Cliquez pour modifier le style du titre</a:t>
            </a:r>
            <a:endParaRPr lang="fr-FR"/>
          </a:p>
        </p:txBody>
      </p:sp>
      <p:sp>
        <p:nvSpPr>
          <p:cNvPr id="3" name="Espace réservé du texte 2"/>
          <p:cNvSpPr>
            <a:spLocks noGrp="1"/>
          </p:cNvSpPr>
          <p:nvPr>
            <p:ph type="body" idx="1"/>
          </p:nvPr>
        </p:nvSpPr>
        <p:spPr>
          <a:xfrm>
            <a:off x="1513999" y="9582375"/>
            <a:ext cx="13378914" cy="3993477"/>
          </a:xfrm>
        </p:spPr>
        <p:txBody>
          <a:bodyPr anchor="b"/>
          <a:lstStyle>
            <a:lvl1pPr marL="0" indent="0">
              <a:buNone/>
              <a:defRPr sz="11000" b="1"/>
            </a:lvl1pPr>
            <a:lvl2pPr marL="2088215" indent="0">
              <a:buNone/>
              <a:defRPr sz="9100" b="1"/>
            </a:lvl2pPr>
            <a:lvl3pPr marL="4176431" indent="0">
              <a:buNone/>
              <a:defRPr sz="8200" b="1"/>
            </a:lvl3pPr>
            <a:lvl4pPr marL="6264646" indent="0">
              <a:buNone/>
              <a:defRPr sz="7300" b="1"/>
            </a:lvl4pPr>
            <a:lvl5pPr marL="8352861" indent="0">
              <a:buNone/>
              <a:defRPr sz="7300" b="1"/>
            </a:lvl5pPr>
            <a:lvl6pPr marL="10441076" indent="0">
              <a:buNone/>
              <a:defRPr sz="7300" b="1"/>
            </a:lvl6pPr>
            <a:lvl7pPr marL="12529292" indent="0">
              <a:buNone/>
              <a:defRPr sz="7300" b="1"/>
            </a:lvl7pPr>
            <a:lvl8pPr marL="14617507" indent="0">
              <a:buNone/>
              <a:defRPr sz="7300" b="1"/>
            </a:lvl8pPr>
            <a:lvl9pPr marL="16705722" indent="0">
              <a:buNone/>
              <a:defRPr sz="7300" b="1"/>
            </a:lvl9pPr>
          </a:lstStyle>
          <a:p>
            <a:pPr lvl="0"/>
            <a:r>
              <a:rPr lang="fr-FR" smtClean="0"/>
              <a:t>Cliquez pour modifier les styles du texte du masque</a:t>
            </a:r>
          </a:p>
        </p:txBody>
      </p:sp>
      <p:sp>
        <p:nvSpPr>
          <p:cNvPr id="4" name="Espace réservé du contenu 3"/>
          <p:cNvSpPr>
            <a:spLocks noGrp="1"/>
          </p:cNvSpPr>
          <p:nvPr>
            <p:ph sz="half" idx="2"/>
          </p:nvPr>
        </p:nvSpPr>
        <p:spPr>
          <a:xfrm>
            <a:off x="1513999" y="13575852"/>
            <a:ext cx="13378914" cy="24664452"/>
          </a:xfrm>
        </p:spPr>
        <p:txBody>
          <a:bodyPr/>
          <a:lstStyle>
            <a:lvl1pPr>
              <a:defRPr sz="11000"/>
            </a:lvl1pPr>
            <a:lvl2pPr>
              <a:defRPr sz="9100"/>
            </a:lvl2pPr>
            <a:lvl3pPr>
              <a:defRPr sz="8200"/>
            </a:lvl3pPr>
            <a:lvl4pPr>
              <a:defRPr sz="7300"/>
            </a:lvl4pPr>
            <a:lvl5pPr>
              <a:defRPr sz="7300"/>
            </a:lvl5pPr>
            <a:lvl6pPr>
              <a:defRPr sz="7300"/>
            </a:lvl6pPr>
            <a:lvl7pPr>
              <a:defRPr sz="7300"/>
            </a:lvl7pPr>
            <a:lvl8pPr>
              <a:defRPr sz="7300"/>
            </a:lvl8pPr>
            <a:lvl9pPr>
              <a:defRPr sz="73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u texte 4"/>
          <p:cNvSpPr>
            <a:spLocks noGrp="1"/>
          </p:cNvSpPr>
          <p:nvPr>
            <p:ph type="body" sz="quarter" idx="3"/>
          </p:nvPr>
        </p:nvSpPr>
        <p:spPr>
          <a:xfrm>
            <a:off x="15381808" y="9582375"/>
            <a:ext cx="13384170" cy="3993477"/>
          </a:xfrm>
        </p:spPr>
        <p:txBody>
          <a:bodyPr anchor="b"/>
          <a:lstStyle>
            <a:lvl1pPr marL="0" indent="0">
              <a:buNone/>
              <a:defRPr sz="11000" b="1"/>
            </a:lvl1pPr>
            <a:lvl2pPr marL="2088215" indent="0">
              <a:buNone/>
              <a:defRPr sz="9100" b="1"/>
            </a:lvl2pPr>
            <a:lvl3pPr marL="4176431" indent="0">
              <a:buNone/>
              <a:defRPr sz="8200" b="1"/>
            </a:lvl3pPr>
            <a:lvl4pPr marL="6264646" indent="0">
              <a:buNone/>
              <a:defRPr sz="7300" b="1"/>
            </a:lvl4pPr>
            <a:lvl5pPr marL="8352861" indent="0">
              <a:buNone/>
              <a:defRPr sz="7300" b="1"/>
            </a:lvl5pPr>
            <a:lvl6pPr marL="10441076" indent="0">
              <a:buNone/>
              <a:defRPr sz="7300" b="1"/>
            </a:lvl6pPr>
            <a:lvl7pPr marL="12529292" indent="0">
              <a:buNone/>
              <a:defRPr sz="7300" b="1"/>
            </a:lvl7pPr>
            <a:lvl8pPr marL="14617507" indent="0">
              <a:buNone/>
              <a:defRPr sz="7300" b="1"/>
            </a:lvl8pPr>
            <a:lvl9pPr marL="16705722" indent="0">
              <a:buNone/>
              <a:defRPr sz="7300" b="1"/>
            </a:lvl9pPr>
          </a:lstStyle>
          <a:p>
            <a:pPr lvl="0"/>
            <a:r>
              <a:rPr lang="fr-FR" smtClean="0"/>
              <a:t>Cliquez pour modifier les styles du texte du masque</a:t>
            </a:r>
          </a:p>
        </p:txBody>
      </p:sp>
      <p:sp>
        <p:nvSpPr>
          <p:cNvPr id="6" name="Espace réservé du contenu 5"/>
          <p:cNvSpPr>
            <a:spLocks noGrp="1"/>
          </p:cNvSpPr>
          <p:nvPr>
            <p:ph sz="quarter" idx="4"/>
          </p:nvPr>
        </p:nvSpPr>
        <p:spPr>
          <a:xfrm>
            <a:off x="15381808" y="13575852"/>
            <a:ext cx="13384170" cy="24664452"/>
          </a:xfrm>
        </p:spPr>
        <p:txBody>
          <a:bodyPr/>
          <a:lstStyle>
            <a:lvl1pPr>
              <a:defRPr sz="11000"/>
            </a:lvl1pPr>
            <a:lvl2pPr>
              <a:defRPr sz="9100"/>
            </a:lvl2pPr>
            <a:lvl3pPr>
              <a:defRPr sz="8200"/>
            </a:lvl3pPr>
            <a:lvl4pPr>
              <a:defRPr sz="7300"/>
            </a:lvl4pPr>
            <a:lvl5pPr>
              <a:defRPr sz="7300"/>
            </a:lvl5pPr>
            <a:lvl6pPr>
              <a:defRPr sz="7300"/>
            </a:lvl6pPr>
            <a:lvl7pPr>
              <a:defRPr sz="7300"/>
            </a:lvl7pPr>
            <a:lvl8pPr>
              <a:defRPr sz="7300"/>
            </a:lvl8pPr>
            <a:lvl9pPr>
              <a:defRPr sz="73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7" name="Espace réservé de la date 6"/>
          <p:cNvSpPr>
            <a:spLocks noGrp="1"/>
          </p:cNvSpPr>
          <p:nvPr>
            <p:ph type="dt" sz="half" idx="10"/>
          </p:nvPr>
        </p:nvSpPr>
        <p:spPr/>
        <p:txBody>
          <a:bodyPr/>
          <a:lstStyle/>
          <a:p>
            <a:fld id="{0E2D41F3-63E2-42DC-80DB-53298152A99F}" type="datetimeFigureOut">
              <a:rPr lang="fr-FR" smtClean="0"/>
              <a:pPr/>
              <a:t>04/03/2015</a:t>
            </a:fld>
            <a:endParaRPr lang="fr-FR" dirty="0"/>
          </a:p>
        </p:txBody>
      </p:sp>
      <p:sp>
        <p:nvSpPr>
          <p:cNvPr id="8" name="Espace réservé du pied de page 7"/>
          <p:cNvSpPr>
            <a:spLocks noGrp="1"/>
          </p:cNvSpPr>
          <p:nvPr>
            <p:ph type="ftr" sz="quarter" idx="11"/>
          </p:nvPr>
        </p:nvSpPr>
        <p:spPr/>
        <p:txBody>
          <a:bodyPr/>
          <a:lstStyle/>
          <a:p>
            <a:endParaRPr lang="fr-FR" dirty="0"/>
          </a:p>
        </p:txBody>
      </p:sp>
      <p:sp>
        <p:nvSpPr>
          <p:cNvPr id="9" name="Espace réservé du numéro de diapositive 8"/>
          <p:cNvSpPr>
            <a:spLocks noGrp="1"/>
          </p:cNvSpPr>
          <p:nvPr>
            <p:ph type="sldNum" sz="quarter" idx="12"/>
          </p:nvPr>
        </p:nvSpPr>
        <p:spPr/>
        <p:txBody>
          <a:bodyPr/>
          <a:lstStyle/>
          <a:p>
            <a:fld id="{28767CC9-E82E-4B5D-91D0-F62D7CD668E4}" type="slidenum">
              <a:rPr lang="fr-FR" smtClean="0"/>
              <a:pPr/>
              <a:t>‹N°›</a:t>
            </a:fld>
            <a:endParaRPr lang="fr-FR"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Espace réservé de la date 2"/>
          <p:cNvSpPr>
            <a:spLocks noGrp="1"/>
          </p:cNvSpPr>
          <p:nvPr>
            <p:ph type="dt" sz="half" idx="10"/>
          </p:nvPr>
        </p:nvSpPr>
        <p:spPr/>
        <p:txBody>
          <a:bodyPr/>
          <a:lstStyle/>
          <a:p>
            <a:fld id="{0E2D41F3-63E2-42DC-80DB-53298152A99F}" type="datetimeFigureOut">
              <a:rPr lang="fr-FR" smtClean="0"/>
              <a:pPr/>
              <a:t>04/03/2015</a:t>
            </a:fld>
            <a:endParaRPr lang="fr-FR" dirty="0"/>
          </a:p>
        </p:txBody>
      </p:sp>
      <p:sp>
        <p:nvSpPr>
          <p:cNvPr id="4" name="Espace réservé du pied de page 3"/>
          <p:cNvSpPr>
            <a:spLocks noGrp="1"/>
          </p:cNvSpPr>
          <p:nvPr>
            <p:ph type="ftr" sz="quarter" idx="11"/>
          </p:nvPr>
        </p:nvSpPr>
        <p:spPr/>
        <p:txBody>
          <a:bodyPr/>
          <a:lstStyle/>
          <a:p>
            <a:endParaRPr lang="fr-FR" dirty="0"/>
          </a:p>
        </p:txBody>
      </p:sp>
      <p:sp>
        <p:nvSpPr>
          <p:cNvPr id="5" name="Espace réservé du numéro de diapositive 4"/>
          <p:cNvSpPr>
            <a:spLocks noGrp="1"/>
          </p:cNvSpPr>
          <p:nvPr>
            <p:ph type="sldNum" sz="quarter" idx="12"/>
          </p:nvPr>
        </p:nvSpPr>
        <p:spPr/>
        <p:txBody>
          <a:bodyPr/>
          <a:lstStyle/>
          <a:p>
            <a:fld id="{28767CC9-E82E-4B5D-91D0-F62D7CD668E4}" type="slidenum">
              <a:rPr lang="fr-FR" smtClean="0"/>
              <a:pPr/>
              <a:t>‹N°›</a:t>
            </a:fld>
            <a:endParaRPr lang="fr-FR"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p:cNvSpPr>
            <a:spLocks noGrp="1"/>
          </p:cNvSpPr>
          <p:nvPr>
            <p:ph type="dt" sz="half" idx="10"/>
          </p:nvPr>
        </p:nvSpPr>
        <p:spPr/>
        <p:txBody>
          <a:bodyPr/>
          <a:lstStyle/>
          <a:p>
            <a:fld id="{0E2D41F3-63E2-42DC-80DB-53298152A99F}" type="datetimeFigureOut">
              <a:rPr lang="fr-FR" smtClean="0"/>
              <a:pPr/>
              <a:t>04/03/2015</a:t>
            </a:fld>
            <a:endParaRPr lang="fr-FR" dirty="0"/>
          </a:p>
        </p:txBody>
      </p:sp>
      <p:sp>
        <p:nvSpPr>
          <p:cNvPr id="3" name="Espace réservé du pied de page 2"/>
          <p:cNvSpPr>
            <a:spLocks noGrp="1"/>
          </p:cNvSpPr>
          <p:nvPr>
            <p:ph type="ftr" sz="quarter" idx="11"/>
          </p:nvPr>
        </p:nvSpPr>
        <p:spPr/>
        <p:txBody>
          <a:bodyPr/>
          <a:lstStyle/>
          <a:p>
            <a:endParaRPr lang="fr-FR" dirty="0"/>
          </a:p>
        </p:txBody>
      </p:sp>
      <p:sp>
        <p:nvSpPr>
          <p:cNvPr id="4" name="Espace réservé du numéro de diapositive 3"/>
          <p:cNvSpPr>
            <a:spLocks noGrp="1"/>
          </p:cNvSpPr>
          <p:nvPr>
            <p:ph type="sldNum" sz="quarter" idx="12"/>
          </p:nvPr>
        </p:nvSpPr>
        <p:spPr/>
        <p:txBody>
          <a:bodyPr/>
          <a:lstStyle/>
          <a:p>
            <a:fld id="{28767CC9-E82E-4B5D-91D0-F62D7CD668E4}" type="slidenum">
              <a:rPr lang="fr-FR" smtClean="0"/>
              <a:pPr/>
              <a:t>‹N°›</a:t>
            </a:fld>
            <a:endParaRPr lang="fr-FR"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1514000" y="1704413"/>
            <a:ext cx="9961903" cy="7253667"/>
          </a:xfrm>
        </p:spPr>
        <p:txBody>
          <a:bodyPr anchor="b"/>
          <a:lstStyle>
            <a:lvl1pPr algn="l">
              <a:defRPr sz="9100" b="1"/>
            </a:lvl1pPr>
          </a:lstStyle>
          <a:p>
            <a:r>
              <a:rPr lang="fr-FR" smtClean="0"/>
              <a:t>Cliquez pour modifier le style du titre</a:t>
            </a:r>
            <a:endParaRPr lang="fr-FR"/>
          </a:p>
        </p:txBody>
      </p:sp>
      <p:sp>
        <p:nvSpPr>
          <p:cNvPr id="3" name="Espace réservé du contenu 2"/>
          <p:cNvSpPr>
            <a:spLocks noGrp="1"/>
          </p:cNvSpPr>
          <p:nvPr>
            <p:ph idx="1"/>
          </p:nvPr>
        </p:nvSpPr>
        <p:spPr>
          <a:xfrm>
            <a:off x="11838629" y="1704417"/>
            <a:ext cx="16927347" cy="36535890"/>
          </a:xfrm>
        </p:spPr>
        <p:txBody>
          <a:bodyPr/>
          <a:lstStyle>
            <a:lvl1pPr>
              <a:defRPr sz="14600"/>
            </a:lvl1pPr>
            <a:lvl2pPr>
              <a:defRPr sz="12800"/>
            </a:lvl2pPr>
            <a:lvl3pPr>
              <a:defRPr sz="11000"/>
            </a:lvl3pPr>
            <a:lvl4pPr>
              <a:defRPr sz="9100"/>
            </a:lvl4pPr>
            <a:lvl5pPr>
              <a:defRPr sz="9100"/>
            </a:lvl5pPr>
            <a:lvl6pPr>
              <a:defRPr sz="9100"/>
            </a:lvl6pPr>
            <a:lvl7pPr>
              <a:defRPr sz="9100"/>
            </a:lvl7pPr>
            <a:lvl8pPr>
              <a:defRPr sz="9100"/>
            </a:lvl8pPr>
            <a:lvl9pPr>
              <a:defRPr sz="91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texte 3"/>
          <p:cNvSpPr>
            <a:spLocks noGrp="1"/>
          </p:cNvSpPr>
          <p:nvPr>
            <p:ph type="body" sz="half" idx="2"/>
          </p:nvPr>
        </p:nvSpPr>
        <p:spPr>
          <a:xfrm>
            <a:off x="1514000" y="8958084"/>
            <a:ext cx="9961903" cy="29282223"/>
          </a:xfrm>
        </p:spPr>
        <p:txBody>
          <a:bodyPr/>
          <a:lstStyle>
            <a:lvl1pPr marL="0" indent="0">
              <a:buNone/>
              <a:defRPr sz="6400"/>
            </a:lvl1pPr>
            <a:lvl2pPr marL="2088215" indent="0">
              <a:buNone/>
              <a:defRPr sz="5500"/>
            </a:lvl2pPr>
            <a:lvl3pPr marL="4176431" indent="0">
              <a:buNone/>
              <a:defRPr sz="4600"/>
            </a:lvl3pPr>
            <a:lvl4pPr marL="6264646" indent="0">
              <a:buNone/>
              <a:defRPr sz="4100"/>
            </a:lvl4pPr>
            <a:lvl5pPr marL="8352861" indent="0">
              <a:buNone/>
              <a:defRPr sz="4100"/>
            </a:lvl5pPr>
            <a:lvl6pPr marL="10441076" indent="0">
              <a:buNone/>
              <a:defRPr sz="4100"/>
            </a:lvl6pPr>
            <a:lvl7pPr marL="12529292" indent="0">
              <a:buNone/>
              <a:defRPr sz="4100"/>
            </a:lvl7pPr>
            <a:lvl8pPr marL="14617507" indent="0">
              <a:buNone/>
              <a:defRPr sz="4100"/>
            </a:lvl8pPr>
            <a:lvl9pPr marL="16705722" indent="0">
              <a:buNone/>
              <a:defRPr sz="4100"/>
            </a:lvl9pPr>
          </a:lstStyle>
          <a:p>
            <a:pPr lvl="0"/>
            <a:r>
              <a:rPr lang="fr-FR" smtClean="0"/>
              <a:t>Cliquez pour modifier les styles du texte du masque</a:t>
            </a:r>
          </a:p>
        </p:txBody>
      </p:sp>
      <p:sp>
        <p:nvSpPr>
          <p:cNvPr id="5" name="Espace réservé de la date 4"/>
          <p:cNvSpPr>
            <a:spLocks noGrp="1"/>
          </p:cNvSpPr>
          <p:nvPr>
            <p:ph type="dt" sz="half" idx="10"/>
          </p:nvPr>
        </p:nvSpPr>
        <p:spPr/>
        <p:txBody>
          <a:bodyPr/>
          <a:lstStyle/>
          <a:p>
            <a:fld id="{0E2D41F3-63E2-42DC-80DB-53298152A99F}" type="datetimeFigureOut">
              <a:rPr lang="fr-FR" smtClean="0"/>
              <a:pPr/>
              <a:t>04/03/2015</a:t>
            </a:fld>
            <a:endParaRPr lang="fr-FR" dirty="0"/>
          </a:p>
        </p:txBody>
      </p:sp>
      <p:sp>
        <p:nvSpPr>
          <p:cNvPr id="6" name="Espace réservé du pied de page 5"/>
          <p:cNvSpPr>
            <a:spLocks noGrp="1"/>
          </p:cNvSpPr>
          <p:nvPr>
            <p:ph type="ftr" sz="quarter" idx="11"/>
          </p:nvPr>
        </p:nvSpPr>
        <p:spPr/>
        <p:txBody>
          <a:bodyPr/>
          <a:lstStyle/>
          <a:p>
            <a:endParaRPr lang="fr-FR" dirty="0"/>
          </a:p>
        </p:txBody>
      </p:sp>
      <p:sp>
        <p:nvSpPr>
          <p:cNvPr id="7" name="Espace réservé du numéro de diapositive 6"/>
          <p:cNvSpPr>
            <a:spLocks noGrp="1"/>
          </p:cNvSpPr>
          <p:nvPr>
            <p:ph type="sldNum" sz="quarter" idx="12"/>
          </p:nvPr>
        </p:nvSpPr>
        <p:spPr/>
        <p:txBody>
          <a:bodyPr/>
          <a:lstStyle/>
          <a:p>
            <a:fld id="{28767CC9-E82E-4B5D-91D0-F62D7CD668E4}" type="slidenum">
              <a:rPr lang="fr-FR" smtClean="0"/>
              <a:pPr/>
              <a:t>‹N°›</a:t>
            </a:fld>
            <a:endParaRPr lang="fr-FR"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5935087" y="29965968"/>
            <a:ext cx="18167985" cy="3537652"/>
          </a:xfrm>
        </p:spPr>
        <p:txBody>
          <a:bodyPr anchor="b"/>
          <a:lstStyle>
            <a:lvl1pPr algn="l">
              <a:defRPr sz="9100" b="1"/>
            </a:lvl1pPr>
          </a:lstStyle>
          <a:p>
            <a:r>
              <a:rPr lang="fr-FR" smtClean="0"/>
              <a:t>Cliquez pour modifier le style du titre</a:t>
            </a:r>
            <a:endParaRPr lang="fr-FR"/>
          </a:p>
        </p:txBody>
      </p:sp>
      <p:sp>
        <p:nvSpPr>
          <p:cNvPr id="3" name="Espace réservé pour une image  2"/>
          <p:cNvSpPr>
            <a:spLocks noGrp="1"/>
          </p:cNvSpPr>
          <p:nvPr>
            <p:ph type="pic" idx="1"/>
          </p:nvPr>
        </p:nvSpPr>
        <p:spPr>
          <a:xfrm>
            <a:off x="5935087" y="3825021"/>
            <a:ext cx="18167985" cy="25685115"/>
          </a:xfrm>
        </p:spPr>
        <p:txBody>
          <a:bodyPr/>
          <a:lstStyle>
            <a:lvl1pPr marL="0" indent="0">
              <a:buNone/>
              <a:defRPr sz="14600"/>
            </a:lvl1pPr>
            <a:lvl2pPr marL="2088215" indent="0">
              <a:buNone/>
              <a:defRPr sz="12800"/>
            </a:lvl2pPr>
            <a:lvl3pPr marL="4176431" indent="0">
              <a:buNone/>
              <a:defRPr sz="11000"/>
            </a:lvl3pPr>
            <a:lvl4pPr marL="6264646" indent="0">
              <a:buNone/>
              <a:defRPr sz="9100"/>
            </a:lvl4pPr>
            <a:lvl5pPr marL="8352861" indent="0">
              <a:buNone/>
              <a:defRPr sz="9100"/>
            </a:lvl5pPr>
            <a:lvl6pPr marL="10441076" indent="0">
              <a:buNone/>
              <a:defRPr sz="9100"/>
            </a:lvl6pPr>
            <a:lvl7pPr marL="12529292" indent="0">
              <a:buNone/>
              <a:defRPr sz="9100"/>
            </a:lvl7pPr>
            <a:lvl8pPr marL="14617507" indent="0">
              <a:buNone/>
              <a:defRPr sz="9100"/>
            </a:lvl8pPr>
            <a:lvl9pPr marL="16705722" indent="0">
              <a:buNone/>
              <a:defRPr sz="9100"/>
            </a:lvl9pPr>
          </a:lstStyle>
          <a:p>
            <a:endParaRPr lang="fr-FR" dirty="0"/>
          </a:p>
        </p:txBody>
      </p:sp>
      <p:sp>
        <p:nvSpPr>
          <p:cNvPr id="4" name="Espace réservé du texte 3"/>
          <p:cNvSpPr>
            <a:spLocks noGrp="1"/>
          </p:cNvSpPr>
          <p:nvPr>
            <p:ph type="body" sz="half" idx="2"/>
          </p:nvPr>
        </p:nvSpPr>
        <p:spPr>
          <a:xfrm>
            <a:off x="5935087" y="33503620"/>
            <a:ext cx="18167985" cy="5024053"/>
          </a:xfrm>
        </p:spPr>
        <p:txBody>
          <a:bodyPr/>
          <a:lstStyle>
            <a:lvl1pPr marL="0" indent="0">
              <a:buNone/>
              <a:defRPr sz="6400"/>
            </a:lvl1pPr>
            <a:lvl2pPr marL="2088215" indent="0">
              <a:buNone/>
              <a:defRPr sz="5500"/>
            </a:lvl2pPr>
            <a:lvl3pPr marL="4176431" indent="0">
              <a:buNone/>
              <a:defRPr sz="4600"/>
            </a:lvl3pPr>
            <a:lvl4pPr marL="6264646" indent="0">
              <a:buNone/>
              <a:defRPr sz="4100"/>
            </a:lvl4pPr>
            <a:lvl5pPr marL="8352861" indent="0">
              <a:buNone/>
              <a:defRPr sz="4100"/>
            </a:lvl5pPr>
            <a:lvl6pPr marL="10441076" indent="0">
              <a:buNone/>
              <a:defRPr sz="4100"/>
            </a:lvl6pPr>
            <a:lvl7pPr marL="12529292" indent="0">
              <a:buNone/>
              <a:defRPr sz="4100"/>
            </a:lvl7pPr>
            <a:lvl8pPr marL="14617507" indent="0">
              <a:buNone/>
              <a:defRPr sz="4100"/>
            </a:lvl8pPr>
            <a:lvl9pPr marL="16705722" indent="0">
              <a:buNone/>
              <a:defRPr sz="4100"/>
            </a:lvl9pPr>
          </a:lstStyle>
          <a:p>
            <a:pPr lvl="0"/>
            <a:r>
              <a:rPr lang="fr-FR" smtClean="0"/>
              <a:t>Cliquez pour modifier les styles du texte du masque</a:t>
            </a:r>
          </a:p>
        </p:txBody>
      </p:sp>
      <p:sp>
        <p:nvSpPr>
          <p:cNvPr id="5" name="Espace réservé de la date 4"/>
          <p:cNvSpPr>
            <a:spLocks noGrp="1"/>
          </p:cNvSpPr>
          <p:nvPr>
            <p:ph type="dt" sz="half" idx="10"/>
          </p:nvPr>
        </p:nvSpPr>
        <p:spPr/>
        <p:txBody>
          <a:bodyPr/>
          <a:lstStyle/>
          <a:p>
            <a:fld id="{0E2D41F3-63E2-42DC-80DB-53298152A99F}" type="datetimeFigureOut">
              <a:rPr lang="fr-FR" smtClean="0"/>
              <a:pPr/>
              <a:t>04/03/2015</a:t>
            </a:fld>
            <a:endParaRPr lang="fr-FR" dirty="0"/>
          </a:p>
        </p:txBody>
      </p:sp>
      <p:sp>
        <p:nvSpPr>
          <p:cNvPr id="6" name="Espace réservé du pied de page 5"/>
          <p:cNvSpPr>
            <a:spLocks noGrp="1"/>
          </p:cNvSpPr>
          <p:nvPr>
            <p:ph type="ftr" sz="quarter" idx="11"/>
          </p:nvPr>
        </p:nvSpPr>
        <p:spPr/>
        <p:txBody>
          <a:bodyPr/>
          <a:lstStyle/>
          <a:p>
            <a:endParaRPr lang="fr-FR" dirty="0"/>
          </a:p>
        </p:txBody>
      </p:sp>
      <p:sp>
        <p:nvSpPr>
          <p:cNvPr id="7" name="Espace réservé du numéro de diapositive 6"/>
          <p:cNvSpPr>
            <a:spLocks noGrp="1"/>
          </p:cNvSpPr>
          <p:nvPr>
            <p:ph type="sldNum" sz="quarter" idx="12"/>
          </p:nvPr>
        </p:nvSpPr>
        <p:spPr/>
        <p:txBody>
          <a:bodyPr/>
          <a:lstStyle/>
          <a:p>
            <a:fld id="{28767CC9-E82E-4B5D-91D0-F62D7CD668E4}" type="slidenum">
              <a:rPr lang="fr-FR" smtClean="0"/>
              <a:pPr/>
              <a:t>‹N°›</a:t>
            </a:fld>
            <a:endParaRPr lang="fr-FR"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u titre 1"/>
          <p:cNvSpPr>
            <a:spLocks noGrp="1"/>
          </p:cNvSpPr>
          <p:nvPr>
            <p:ph type="title"/>
          </p:nvPr>
        </p:nvSpPr>
        <p:spPr>
          <a:xfrm>
            <a:off x="1513999" y="1714326"/>
            <a:ext cx="27251978" cy="7134754"/>
          </a:xfrm>
          <a:prstGeom prst="rect">
            <a:avLst/>
          </a:prstGeom>
        </p:spPr>
        <p:txBody>
          <a:bodyPr vert="horz" lIns="417643" tIns="208822" rIns="417643" bIns="208822" rtlCol="0" anchor="ctr">
            <a:normAutofit/>
          </a:bodyPr>
          <a:lstStyle/>
          <a:p>
            <a:r>
              <a:rPr lang="fr-FR" smtClean="0"/>
              <a:t>Cliquez pour modifier le style du titre</a:t>
            </a:r>
            <a:endParaRPr lang="fr-FR"/>
          </a:p>
        </p:txBody>
      </p:sp>
      <p:sp>
        <p:nvSpPr>
          <p:cNvPr id="3" name="Espace réservé du texte 2"/>
          <p:cNvSpPr>
            <a:spLocks noGrp="1"/>
          </p:cNvSpPr>
          <p:nvPr>
            <p:ph type="body" idx="1"/>
          </p:nvPr>
        </p:nvSpPr>
        <p:spPr>
          <a:xfrm>
            <a:off x="1513999" y="9988659"/>
            <a:ext cx="27251978" cy="28251648"/>
          </a:xfrm>
          <a:prstGeom prst="rect">
            <a:avLst/>
          </a:prstGeom>
        </p:spPr>
        <p:txBody>
          <a:bodyPr vert="horz" lIns="417643" tIns="208822" rIns="417643" bIns="208822" rtlCol="0">
            <a:normAutofit/>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2"/>
          </p:nvPr>
        </p:nvSpPr>
        <p:spPr>
          <a:xfrm>
            <a:off x="1513999" y="39677164"/>
            <a:ext cx="7065328" cy="2279158"/>
          </a:xfrm>
          <a:prstGeom prst="rect">
            <a:avLst/>
          </a:prstGeom>
        </p:spPr>
        <p:txBody>
          <a:bodyPr vert="horz" lIns="417643" tIns="208822" rIns="417643" bIns="208822" rtlCol="0" anchor="ctr"/>
          <a:lstStyle>
            <a:lvl1pPr algn="l">
              <a:defRPr sz="5500">
                <a:solidFill>
                  <a:schemeClr val="tx1">
                    <a:tint val="75000"/>
                  </a:schemeClr>
                </a:solidFill>
              </a:defRPr>
            </a:lvl1pPr>
          </a:lstStyle>
          <a:p>
            <a:fld id="{0E2D41F3-63E2-42DC-80DB-53298152A99F}" type="datetimeFigureOut">
              <a:rPr lang="fr-FR" smtClean="0"/>
              <a:pPr/>
              <a:t>04/03/2015</a:t>
            </a:fld>
            <a:endParaRPr lang="fr-FR" dirty="0"/>
          </a:p>
        </p:txBody>
      </p:sp>
      <p:sp>
        <p:nvSpPr>
          <p:cNvPr id="5" name="Espace réservé du pied de page 4"/>
          <p:cNvSpPr>
            <a:spLocks noGrp="1"/>
          </p:cNvSpPr>
          <p:nvPr>
            <p:ph type="ftr" sz="quarter" idx="3"/>
          </p:nvPr>
        </p:nvSpPr>
        <p:spPr>
          <a:xfrm>
            <a:off x="10345658" y="39677164"/>
            <a:ext cx="9588659" cy="2279158"/>
          </a:xfrm>
          <a:prstGeom prst="rect">
            <a:avLst/>
          </a:prstGeom>
        </p:spPr>
        <p:txBody>
          <a:bodyPr vert="horz" lIns="417643" tIns="208822" rIns="417643" bIns="208822" rtlCol="0" anchor="ctr"/>
          <a:lstStyle>
            <a:lvl1pPr algn="ctr">
              <a:defRPr sz="5500">
                <a:solidFill>
                  <a:schemeClr val="tx1">
                    <a:tint val="75000"/>
                  </a:schemeClr>
                </a:solidFill>
              </a:defRPr>
            </a:lvl1pPr>
          </a:lstStyle>
          <a:p>
            <a:endParaRPr lang="fr-FR" dirty="0"/>
          </a:p>
        </p:txBody>
      </p:sp>
      <p:sp>
        <p:nvSpPr>
          <p:cNvPr id="6" name="Espace réservé du numéro de diapositive 5"/>
          <p:cNvSpPr>
            <a:spLocks noGrp="1"/>
          </p:cNvSpPr>
          <p:nvPr>
            <p:ph type="sldNum" sz="quarter" idx="4"/>
          </p:nvPr>
        </p:nvSpPr>
        <p:spPr>
          <a:xfrm>
            <a:off x="21700649" y="39677164"/>
            <a:ext cx="7065328" cy="2279158"/>
          </a:xfrm>
          <a:prstGeom prst="rect">
            <a:avLst/>
          </a:prstGeom>
        </p:spPr>
        <p:txBody>
          <a:bodyPr vert="horz" lIns="417643" tIns="208822" rIns="417643" bIns="208822" rtlCol="0" anchor="ctr"/>
          <a:lstStyle>
            <a:lvl1pPr algn="r">
              <a:defRPr sz="5500">
                <a:solidFill>
                  <a:schemeClr val="tx1">
                    <a:tint val="75000"/>
                  </a:schemeClr>
                </a:solidFill>
              </a:defRPr>
            </a:lvl1pPr>
          </a:lstStyle>
          <a:p>
            <a:fld id="{28767CC9-E82E-4B5D-91D0-F62D7CD668E4}" type="slidenum">
              <a:rPr lang="fr-FR" smtClean="0"/>
              <a:pPr/>
              <a:t>‹N°›</a:t>
            </a:fld>
            <a:endParaRPr lang="fr-FR" dirty="0"/>
          </a:p>
        </p:txBody>
      </p:sp>
    </p:spTree>
  </p:cSld>
  <p:clrMap bg1="lt1" tx1="dk1" bg2="lt2" tx2="dk2" accent1="accent1" accent2="accent2" accent3="accent3" accent4="accent4" accent5="accent5" accent6="accent6" hlink="hlink" folHlink="folHlink"/>
  <p:sldLayoutIdLst>
    <p:sldLayoutId id="2147484417" r:id="rId1"/>
    <p:sldLayoutId id="2147484418" r:id="rId2"/>
    <p:sldLayoutId id="2147484419" r:id="rId3"/>
    <p:sldLayoutId id="2147484420" r:id="rId4"/>
    <p:sldLayoutId id="2147484421" r:id="rId5"/>
    <p:sldLayoutId id="2147484422" r:id="rId6"/>
    <p:sldLayoutId id="2147484423" r:id="rId7"/>
    <p:sldLayoutId id="2147484424" r:id="rId8"/>
    <p:sldLayoutId id="2147484425" r:id="rId9"/>
    <p:sldLayoutId id="2147484426" r:id="rId10"/>
    <p:sldLayoutId id="2147484427" r:id="rId11"/>
  </p:sldLayoutIdLst>
  <p:txStyles>
    <p:titleStyle>
      <a:lvl1pPr algn="ctr" defTabSz="4176431" rtl="0" eaLnBrk="1" latinLnBrk="0" hangingPunct="1">
        <a:spcBef>
          <a:spcPct val="0"/>
        </a:spcBef>
        <a:buNone/>
        <a:defRPr sz="20100" kern="1200">
          <a:solidFill>
            <a:schemeClr val="tx1"/>
          </a:solidFill>
          <a:latin typeface="+mj-lt"/>
          <a:ea typeface="+mj-ea"/>
          <a:cs typeface="+mj-cs"/>
        </a:defRPr>
      </a:lvl1pPr>
    </p:titleStyle>
    <p:bodyStyle>
      <a:lvl1pPr marL="1566161" indent="-1566161" algn="l" defTabSz="4176431" rtl="0" eaLnBrk="1" latinLnBrk="0" hangingPunct="1">
        <a:spcBef>
          <a:spcPct val="20000"/>
        </a:spcBef>
        <a:buFont typeface="Arial" pitchFamily="34" charset="0"/>
        <a:buChar char="•"/>
        <a:defRPr sz="14600" kern="1200">
          <a:solidFill>
            <a:schemeClr val="tx1"/>
          </a:solidFill>
          <a:latin typeface="+mn-lt"/>
          <a:ea typeface="+mn-ea"/>
          <a:cs typeface="+mn-cs"/>
        </a:defRPr>
      </a:lvl1pPr>
      <a:lvl2pPr marL="3393350" indent="-1305135" algn="l" defTabSz="4176431" rtl="0" eaLnBrk="1" latinLnBrk="0" hangingPunct="1">
        <a:spcBef>
          <a:spcPct val="20000"/>
        </a:spcBef>
        <a:buFont typeface="Arial" pitchFamily="34" charset="0"/>
        <a:buChar char="–"/>
        <a:defRPr sz="12800" kern="1200">
          <a:solidFill>
            <a:schemeClr val="tx1"/>
          </a:solidFill>
          <a:latin typeface="+mn-lt"/>
          <a:ea typeface="+mn-ea"/>
          <a:cs typeface="+mn-cs"/>
        </a:defRPr>
      </a:lvl2pPr>
      <a:lvl3pPr marL="5220538" indent="-1044108" algn="l" defTabSz="4176431" rtl="0" eaLnBrk="1" latinLnBrk="0" hangingPunct="1">
        <a:spcBef>
          <a:spcPct val="20000"/>
        </a:spcBef>
        <a:buFont typeface="Arial" pitchFamily="34" charset="0"/>
        <a:buChar char="•"/>
        <a:defRPr sz="11000" kern="1200">
          <a:solidFill>
            <a:schemeClr val="tx1"/>
          </a:solidFill>
          <a:latin typeface="+mn-lt"/>
          <a:ea typeface="+mn-ea"/>
          <a:cs typeface="+mn-cs"/>
        </a:defRPr>
      </a:lvl3pPr>
      <a:lvl4pPr marL="7308753" indent="-1044108" algn="l" defTabSz="4176431" rtl="0" eaLnBrk="1" latinLnBrk="0" hangingPunct="1">
        <a:spcBef>
          <a:spcPct val="20000"/>
        </a:spcBef>
        <a:buFont typeface="Arial" pitchFamily="34" charset="0"/>
        <a:buChar char="–"/>
        <a:defRPr sz="9100" kern="1200">
          <a:solidFill>
            <a:schemeClr val="tx1"/>
          </a:solidFill>
          <a:latin typeface="+mn-lt"/>
          <a:ea typeface="+mn-ea"/>
          <a:cs typeface="+mn-cs"/>
        </a:defRPr>
      </a:lvl4pPr>
      <a:lvl5pPr marL="9396969" indent="-1044108" algn="l" defTabSz="4176431" rtl="0" eaLnBrk="1" latinLnBrk="0" hangingPunct="1">
        <a:spcBef>
          <a:spcPct val="20000"/>
        </a:spcBef>
        <a:buFont typeface="Arial" pitchFamily="34" charset="0"/>
        <a:buChar char="»"/>
        <a:defRPr sz="9100" kern="1200">
          <a:solidFill>
            <a:schemeClr val="tx1"/>
          </a:solidFill>
          <a:latin typeface="+mn-lt"/>
          <a:ea typeface="+mn-ea"/>
          <a:cs typeface="+mn-cs"/>
        </a:defRPr>
      </a:lvl5pPr>
      <a:lvl6pPr marL="11485184" indent="-1044108" algn="l" defTabSz="4176431" rtl="0" eaLnBrk="1" latinLnBrk="0" hangingPunct="1">
        <a:spcBef>
          <a:spcPct val="20000"/>
        </a:spcBef>
        <a:buFont typeface="Arial" pitchFamily="34" charset="0"/>
        <a:buChar char="•"/>
        <a:defRPr sz="9100" kern="1200">
          <a:solidFill>
            <a:schemeClr val="tx1"/>
          </a:solidFill>
          <a:latin typeface="+mn-lt"/>
          <a:ea typeface="+mn-ea"/>
          <a:cs typeface="+mn-cs"/>
        </a:defRPr>
      </a:lvl6pPr>
      <a:lvl7pPr marL="13573399" indent="-1044108" algn="l" defTabSz="4176431" rtl="0" eaLnBrk="1" latinLnBrk="0" hangingPunct="1">
        <a:spcBef>
          <a:spcPct val="20000"/>
        </a:spcBef>
        <a:buFont typeface="Arial" pitchFamily="34" charset="0"/>
        <a:buChar char="•"/>
        <a:defRPr sz="9100" kern="1200">
          <a:solidFill>
            <a:schemeClr val="tx1"/>
          </a:solidFill>
          <a:latin typeface="+mn-lt"/>
          <a:ea typeface="+mn-ea"/>
          <a:cs typeface="+mn-cs"/>
        </a:defRPr>
      </a:lvl7pPr>
      <a:lvl8pPr marL="15661615" indent="-1044108" algn="l" defTabSz="4176431" rtl="0" eaLnBrk="1" latinLnBrk="0" hangingPunct="1">
        <a:spcBef>
          <a:spcPct val="20000"/>
        </a:spcBef>
        <a:buFont typeface="Arial" pitchFamily="34" charset="0"/>
        <a:buChar char="•"/>
        <a:defRPr sz="9100" kern="1200">
          <a:solidFill>
            <a:schemeClr val="tx1"/>
          </a:solidFill>
          <a:latin typeface="+mn-lt"/>
          <a:ea typeface="+mn-ea"/>
          <a:cs typeface="+mn-cs"/>
        </a:defRPr>
      </a:lvl8pPr>
      <a:lvl9pPr marL="17749830" indent="-1044108" algn="l" defTabSz="4176431" rtl="0" eaLnBrk="1" latinLnBrk="0" hangingPunct="1">
        <a:spcBef>
          <a:spcPct val="20000"/>
        </a:spcBef>
        <a:buFont typeface="Arial" pitchFamily="34" charset="0"/>
        <a:buChar char="•"/>
        <a:defRPr sz="9100" kern="1200">
          <a:solidFill>
            <a:schemeClr val="tx1"/>
          </a:solidFill>
          <a:latin typeface="+mn-lt"/>
          <a:ea typeface="+mn-ea"/>
          <a:cs typeface="+mn-cs"/>
        </a:defRPr>
      </a:lvl9pPr>
    </p:bodyStyle>
    <p:otherStyle>
      <a:defPPr>
        <a:defRPr lang="fr-FR"/>
      </a:defPPr>
      <a:lvl1pPr marL="0" algn="l" defTabSz="4176431" rtl="0" eaLnBrk="1" latinLnBrk="0" hangingPunct="1">
        <a:defRPr sz="8200" kern="1200">
          <a:solidFill>
            <a:schemeClr val="tx1"/>
          </a:solidFill>
          <a:latin typeface="+mn-lt"/>
          <a:ea typeface="+mn-ea"/>
          <a:cs typeface="+mn-cs"/>
        </a:defRPr>
      </a:lvl1pPr>
      <a:lvl2pPr marL="2088215" algn="l" defTabSz="4176431" rtl="0" eaLnBrk="1" latinLnBrk="0" hangingPunct="1">
        <a:defRPr sz="8200" kern="1200">
          <a:solidFill>
            <a:schemeClr val="tx1"/>
          </a:solidFill>
          <a:latin typeface="+mn-lt"/>
          <a:ea typeface="+mn-ea"/>
          <a:cs typeface="+mn-cs"/>
        </a:defRPr>
      </a:lvl2pPr>
      <a:lvl3pPr marL="4176431" algn="l" defTabSz="4176431" rtl="0" eaLnBrk="1" latinLnBrk="0" hangingPunct="1">
        <a:defRPr sz="8200" kern="1200">
          <a:solidFill>
            <a:schemeClr val="tx1"/>
          </a:solidFill>
          <a:latin typeface="+mn-lt"/>
          <a:ea typeface="+mn-ea"/>
          <a:cs typeface="+mn-cs"/>
        </a:defRPr>
      </a:lvl3pPr>
      <a:lvl4pPr marL="6264646" algn="l" defTabSz="4176431" rtl="0" eaLnBrk="1" latinLnBrk="0" hangingPunct="1">
        <a:defRPr sz="8200" kern="1200">
          <a:solidFill>
            <a:schemeClr val="tx1"/>
          </a:solidFill>
          <a:latin typeface="+mn-lt"/>
          <a:ea typeface="+mn-ea"/>
          <a:cs typeface="+mn-cs"/>
        </a:defRPr>
      </a:lvl4pPr>
      <a:lvl5pPr marL="8352861" algn="l" defTabSz="4176431" rtl="0" eaLnBrk="1" latinLnBrk="0" hangingPunct="1">
        <a:defRPr sz="8200" kern="1200">
          <a:solidFill>
            <a:schemeClr val="tx1"/>
          </a:solidFill>
          <a:latin typeface="+mn-lt"/>
          <a:ea typeface="+mn-ea"/>
          <a:cs typeface="+mn-cs"/>
        </a:defRPr>
      </a:lvl5pPr>
      <a:lvl6pPr marL="10441076" algn="l" defTabSz="4176431" rtl="0" eaLnBrk="1" latinLnBrk="0" hangingPunct="1">
        <a:defRPr sz="8200" kern="1200">
          <a:solidFill>
            <a:schemeClr val="tx1"/>
          </a:solidFill>
          <a:latin typeface="+mn-lt"/>
          <a:ea typeface="+mn-ea"/>
          <a:cs typeface="+mn-cs"/>
        </a:defRPr>
      </a:lvl6pPr>
      <a:lvl7pPr marL="12529292" algn="l" defTabSz="4176431" rtl="0" eaLnBrk="1" latinLnBrk="0" hangingPunct="1">
        <a:defRPr sz="8200" kern="1200">
          <a:solidFill>
            <a:schemeClr val="tx1"/>
          </a:solidFill>
          <a:latin typeface="+mn-lt"/>
          <a:ea typeface="+mn-ea"/>
          <a:cs typeface="+mn-cs"/>
        </a:defRPr>
      </a:lvl7pPr>
      <a:lvl8pPr marL="14617507" algn="l" defTabSz="4176431" rtl="0" eaLnBrk="1" latinLnBrk="0" hangingPunct="1">
        <a:defRPr sz="8200" kern="1200">
          <a:solidFill>
            <a:schemeClr val="tx1"/>
          </a:solidFill>
          <a:latin typeface="+mn-lt"/>
          <a:ea typeface="+mn-ea"/>
          <a:cs typeface="+mn-cs"/>
        </a:defRPr>
      </a:lvl8pPr>
      <a:lvl9pPr marL="16705722" algn="l" defTabSz="4176431" rtl="0" eaLnBrk="1" latinLnBrk="0" hangingPunct="1">
        <a:defRPr sz="82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jpeg"/><Relationship Id="rId13" Type="http://schemas.openxmlformats.org/officeDocument/2006/relationships/image" Target="../media/image12.jpeg"/><Relationship Id="rId3" Type="http://schemas.openxmlformats.org/officeDocument/2006/relationships/image" Target="../media/image2.jpeg"/><Relationship Id="rId7" Type="http://schemas.openxmlformats.org/officeDocument/2006/relationships/image" Target="../media/image6.png"/><Relationship Id="rId12" Type="http://schemas.openxmlformats.org/officeDocument/2006/relationships/image" Target="../media/image11.jpeg"/><Relationship Id="rId2" Type="http://schemas.openxmlformats.org/officeDocument/2006/relationships/image" Target="../media/image1.jpeg"/><Relationship Id="rId1" Type="http://schemas.openxmlformats.org/officeDocument/2006/relationships/slideLayout" Target="../slideLayouts/slideLayout2.xml"/><Relationship Id="rId6" Type="http://schemas.openxmlformats.org/officeDocument/2006/relationships/image" Target="../media/image5.jpeg"/><Relationship Id="rId11" Type="http://schemas.openxmlformats.org/officeDocument/2006/relationships/image" Target="../media/image10.png"/><Relationship Id="rId5" Type="http://schemas.openxmlformats.org/officeDocument/2006/relationships/image" Target="../media/image4.jpeg"/><Relationship Id="rId10" Type="http://schemas.openxmlformats.org/officeDocument/2006/relationships/image" Target="../media/image9.jpeg"/><Relationship Id="rId4" Type="http://schemas.openxmlformats.org/officeDocument/2006/relationships/image" Target="../media/image3.jpeg"/><Relationship Id="rId9" Type="http://schemas.openxmlformats.org/officeDocument/2006/relationships/image" Target="../media/image8.jpeg"/><Relationship Id="rId14" Type="http://schemas.openxmlformats.org/officeDocument/2006/relationships/image" Target="../media/image13.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7" name="Image 46" descr="بحر2.jpg"/>
          <p:cNvPicPr>
            <a:picLocks noChangeAspect="1"/>
          </p:cNvPicPr>
          <p:nvPr/>
        </p:nvPicPr>
        <p:blipFill>
          <a:blip r:embed="rId2">
            <a:lum bright="70000" contrast="-70000"/>
          </a:blip>
          <a:stretch>
            <a:fillRect/>
          </a:stretch>
        </p:blipFill>
        <p:spPr>
          <a:xfrm>
            <a:off x="0" y="0"/>
            <a:ext cx="30279975" cy="42808525"/>
          </a:xfrm>
          <a:prstGeom prst="rect">
            <a:avLst/>
          </a:prstGeom>
          <a:noFill/>
          <a:ln>
            <a:noFill/>
          </a:ln>
        </p:spPr>
      </p:pic>
      <p:sp>
        <p:nvSpPr>
          <p:cNvPr id="18" name="مربع نص 17"/>
          <p:cNvSpPr txBox="1"/>
          <p:nvPr/>
        </p:nvSpPr>
        <p:spPr>
          <a:xfrm>
            <a:off x="5995923" y="1544498"/>
            <a:ext cx="184731" cy="1354217"/>
          </a:xfrm>
          <a:prstGeom prst="rect">
            <a:avLst/>
          </a:prstGeom>
          <a:noFill/>
        </p:spPr>
        <p:txBody>
          <a:bodyPr wrap="none" rtlCol="0">
            <a:spAutoFit/>
          </a:bodyPr>
          <a:lstStyle/>
          <a:p>
            <a:endParaRPr lang="fr-FR" dirty="0"/>
          </a:p>
        </p:txBody>
      </p:sp>
      <p:sp>
        <p:nvSpPr>
          <p:cNvPr id="20" name="Rectangle à coins arrondis 19"/>
          <p:cNvSpPr/>
          <p:nvPr/>
        </p:nvSpPr>
        <p:spPr>
          <a:xfrm>
            <a:off x="17426003" y="27905120"/>
            <a:ext cx="12215898" cy="5786478"/>
          </a:xfrm>
          <a:prstGeom prst="roundRect">
            <a:avLst/>
          </a:prstGeom>
          <a:scene3d>
            <a:camera prst="orthographicFront"/>
            <a:lightRig rig="threePt" dir="t"/>
          </a:scene3d>
          <a:sp3d>
            <a:bevelT w="165100" prst="coolSlant"/>
          </a:sp3d>
        </p:spPr>
        <p:style>
          <a:lnRef idx="1">
            <a:schemeClr val="accent3"/>
          </a:lnRef>
          <a:fillRef idx="2">
            <a:schemeClr val="accent3"/>
          </a:fillRef>
          <a:effectRef idx="1">
            <a:schemeClr val="accent3"/>
          </a:effectRef>
          <a:fontRef idx="minor">
            <a:schemeClr val="dk1"/>
          </a:fontRef>
        </p:style>
        <p:txBody>
          <a:bodyPr rtlCol="0" anchor="ctr"/>
          <a:lstStyle/>
          <a:p>
            <a:pPr algn="ctr"/>
            <a:endParaRPr lang="fr-FR" dirty="0"/>
          </a:p>
        </p:txBody>
      </p:sp>
      <p:sp>
        <p:nvSpPr>
          <p:cNvPr id="21" name="Rectangle à coins arrondis 20"/>
          <p:cNvSpPr/>
          <p:nvPr/>
        </p:nvSpPr>
        <p:spPr>
          <a:xfrm>
            <a:off x="923825" y="23333088"/>
            <a:ext cx="14644790" cy="5500726"/>
          </a:xfrm>
          <a:prstGeom prst="roundRect">
            <a:avLst/>
          </a:prstGeom>
          <a:scene3d>
            <a:camera prst="orthographicFront"/>
            <a:lightRig rig="threePt" dir="t"/>
          </a:scene3d>
          <a:sp3d>
            <a:bevelT w="165100" prst="coolSlant"/>
          </a:sp3d>
        </p:spPr>
        <p:style>
          <a:lnRef idx="1">
            <a:schemeClr val="accent3"/>
          </a:lnRef>
          <a:fillRef idx="2">
            <a:schemeClr val="accent3"/>
          </a:fillRef>
          <a:effectRef idx="1">
            <a:schemeClr val="accent3"/>
          </a:effectRef>
          <a:fontRef idx="minor">
            <a:schemeClr val="dk1"/>
          </a:fontRef>
        </p:style>
        <p:txBody>
          <a:bodyPr rtlCol="0" anchor="ctr"/>
          <a:lstStyle/>
          <a:p>
            <a:pPr algn="ctr"/>
            <a:endParaRPr lang="fr-FR" dirty="0"/>
          </a:p>
        </p:txBody>
      </p:sp>
      <p:sp>
        <p:nvSpPr>
          <p:cNvPr id="22" name="Rectangle à coins arrondis 21"/>
          <p:cNvSpPr/>
          <p:nvPr/>
        </p:nvSpPr>
        <p:spPr>
          <a:xfrm>
            <a:off x="19569143" y="10760000"/>
            <a:ext cx="10144196" cy="7715304"/>
          </a:xfrm>
          <a:prstGeom prst="roundRect">
            <a:avLst/>
          </a:prstGeom>
          <a:scene3d>
            <a:camera prst="orthographicFront"/>
            <a:lightRig rig="threePt" dir="t"/>
          </a:scene3d>
          <a:sp3d>
            <a:bevelT w="165100" prst="coolSlant"/>
          </a:sp3d>
        </p:spPr>
        <p:style>
          <a:lnRef idx="1">
            <a:schemeClr val="accent3"/>
          </a:lnRef>
          <a:fillRef idx="2">
            <a:schemeClr val="accent3"/>
          </a:fillRef>
          <a:effectRef idx="1">
            <a:schemeClr val="accent3"/>
          </a:effectRef>
          <a:fontRef idx="minor">
            <a:schemeClr val="dk1"/>
          </a:fontRef>
        </p:style>
        <p:txBody>
          <a:bodyPr rtlCol="0" anchor="ctr"/>
          <a:lstStyle/>
          <a:p>
            <a:pPr algn="ctr"/>
            <a:endParaRPr lang="fr-FR" dirty="0"/>
          </a:p>
        </p:txBody>
      </p:sp>
      <p:sp>
        <p:nvSpPr>
          <p:cNvPr id="23" name="Rectangle à coins arrondis 22"/>
          <p:cNvSpPr/>
          <p:nvPr/>
        </p:nvSpPr>
        <p:spPr>
          <a:xfrm>
            <a:off x="16068681" y="22047204"/>
            <a:ext cx="13573220" cy="2786082"/>
          </a:xfrm>
          <a:prstGeom prst="roundRect">
            <a:avLst/>
          </a:prstGeom>
          <a:scene3d>
            <a:camera prst="orthographicFront"/>
            <a:lightRig rig="threePt" dir="t"/>
          </a:scene3d>
          <a:sp3d>
            <a:bevelT w="165100" prst="coolSlant"/>
          </a:sp3d>
        </p:spPr>
        <p:style>
          <a:lnRef idx="1">
            <a:schemeClr val="accent3"/>
          </a:lnRef>
          <a:fillRef idx="2">
            <a:schemeClr val="accent3"/>
          </a:fillRef>
          <a:effectRef idx="1">
            <a:schemeClr val="accent3"/>
          </a:effectRef>
          <a:fontRef idx="minor">
            <a:schemeClr val="dk1"/>
          </a:fontRef>
        </p:style>
        <p:txBody>
          <a:bodyPr rtlCol="0" anchor="ctr"/>
          <a:lstStyle/>
          <a:p>
            <a:pPr algn="ctr"/>
            <a:endParaRPr lang="fr-FR" dirty="0"/>
          </a:p>
        </p:txBody>
      </p:sp>
      <p:pic>
        <p:nvPicPr>
          <p:cNvPr id="32" name="Image 31" descr="س.jpg"/>
          <p:cNvPicPr>
            <a:picLocks noChangeAspect="1"/>
          </p:cNvPicPr>
          <p:nvPr/>
        </p:nvPicPr>
        <p:blipFill>
          <a:blip r:embed="rId3"/>
          <a:stretch>
            <a:fillRect/>
          </a:stretch>
        </p:blipFill>
        <p:spPr>
          <a:xfrm>
            <a:off x="8424815" y="11117190"/>
            <a:ext cx="4500594" cy="3214710"/>
          </a:xfrm>
          <a:prstGeom prst="rect">
            <a:avLst/>
          </a:prstGeom>
        </p:spPr>
      </p:pic>
      <p:pic>
        <p:nvPicPr>
          <p:cNvPr id="35" name="Image 34" descr="13647_764475450273795_3198463594743759452_n.jpg"/>
          <p:cNvPicPr>
            <a:picLocks noChangeAspect="1"/>
          </p:cNvPicPr>
          <p:nvPr/>
        </p:nvPicPr>
        <p:blipFill>
          <a:blip r:embed="rId4"/>
          <a:stretch>
            <a:fillRect/>
          </a:stretch>
        </p:blipFill>
        <p:spPr>
          <a:xfrm>
            <a:off x="10710831" y="36263366"/>
            <a:ext cx="8929750" cy="6000793"/>
          </a:xfrm>
          <a:prstGeom prst="rect">
            <a:avLst/>
          </a:prstGeom>
        </p:spPr>
      </p:pic>
      <p:pic>
        <p:nvPicPr>
          <p:cNvPr id="36" name="Image 35" descr="بليف.jpg"/>
          <p:cNvPicPr>
            <a:picLocks noChangeAspect="1"/>
          </p:cNvPicPr>
          <p:nvPr/>
        </p:nvPicPr>
        <p:blipFill>
          <a:blip r:embed="rId5"/>
          <a:stretch>
            <a:fillRect/>
          </a:stretch>
        </p:blipFill>
        <p:spPr>
          <a:xfrm>
            <a:off x="11139459" y="20618444"/>
            <a:ext cx="3929090" cy="2428892"/>
          </a:xfrm>
          <a:prstGeom prst="rect">
            <a:avLst/>
          </a:prstGeom>
        </p:spPr>
      </p:pic>
      <p:pic>
        <p:nvPicPr>
          <p:cNvPr id="46" name="Image 45" descr="ظ.jpg"/>
          <p:cNvPicPr>
            <a:picLocks noChangeAspect="1"/>
          </p:cNvPicPr>
          <p:nvPr/>
        </p:nvPicPr>
        <p:blipFill>
          <a:blip r:embed="rId6"/>
          <a:stretch>
            <a:fillRect/>
          </a:stretch>
        </p:blipFill>
        <p:spPr>
          <a:xfrm>
            <a:off x="17926069" y="7259538"/>
            <a:ext cx="4572032" cy="3071834"/>
          </a:xfrm>
          <a:prstGeom prst="rect">
            <a:avLst/>
          </a:prstGeom>
        </p:spPr>
      </p:pic>
      <p:sp>
        <p:nvSpPr>
          <p:cNvPr id="56" name="Rogner un rectangle avec un coin diagonal 55"/>
          <p:cNvSpPr/>
          <p:nvPr/>
        </p:nvSpPr>
        <p:spPr>
          <a:xfrm>
            <a:off x="6853179" y="2116002"/>
            <a:ext cx="17287996" cy="4714908"/>
          </a:xfrm>
          <a:prstGeom prst="snip2DiagRect">
            <a:avLst>
              <a:gd name="adj1" fmla="val 22087"/>
              <a:gd name="adj2" fmla="val 19899"/>
            </a:avLst>
          </a:prstGeom>
          <a:ln/>
        </p:spPr>
        <p:style>
          <a:lnRef idx="1">
            <a:schemeClr val="accent3"/>
          </a:lnRef>
          <a:fillRef idx="2">
            <a:schemeClr val="accent3"/>
          </a:fillRef>
          <a:effectRef idx="1">
            <a:schemeClr val="accent3"/>
          </a:effectRef>
          <a:fontRef idx="minor">
            <a:schemeClr val="dk1"/>
          </a:fontRef>
        </p:style>
        <p:txBody>
          <a:bodyPr rtlCol="0" anchor="ctr"/>
          <a:lstStyle/>
          <a:p>
            <a:pPr algn="ctr"/>
            <a:endParaRPr lang="fr-FR" dirty="0"/>
          </a:p>
        </p:txBody>
      </p:sp>
      <p:pic>
        <p:nvPicPr>
          <p:cNvPr id="61" name="Image 60"/>
          <p:cNvPicPr/>
          <p:nvPr/>
        </p:nvPicPr>
        <p:blipFill>
          <a:blip r:embed="rId7" cstate="screen"/>
          <a:srcRect/>
          <a:stretch>
            <a:fillRect/>
          </a:stretch>
        </p:blipFill>
        <p:spPr bwMode="auto">
          <a:xfrm>
            <a:off x="928694" y="472928"/>
            <a:ext cx="5638733" cy="3973414"/>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p:spPr>
      </p:pic>
      <p:pic>
        <p:nvPicPr>
          <p:cNvPr id="62" name="Image 61"/>
          <p:cNvPicPr/>
          <p:nvPr/>
        </p:nvPicPr>
        <p:blipFill>
          <a:blip r:embed="rId7" cstate="screen"/>
          <a:srcRect/>
          <a:stretch>
            <a:fillRect/>
          </a:stretch>
        </p:blipFill>
        <p:spPr bwMode="auto">
          <a:xfrm>
            <a:off x="24784117" y="571480"/>
            <a:ext cx="5495858" cy="3973414"/>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p:spPr>
      </p:pic>
      <p:grpSp>
        <p:nvGrpSpPr>
          <p:cNvPr id="69" name="Groupe 68"/>
          <p:cNvGrpSpPr/>
          <p:nvPr/>
        </p:nvGrpSpPr>
        <p:grpSpPr>
          <a:xfrm>
            <a:off x="22640977" y="5616464"/>
            <a:ext cx="7429552" cy="2571768"/>
            <a:chOff x="22697303" y="5360477"/>
            <a:chExt cx="6643734" cy="2071702"/>
          </a:xfrm>
        </p:grpSpPr>
        <p:sp>
          <p:nvSpPr>
            <p:cNvPr id="57" name="Rectangle à coins arrondis 56"/>
            <p:cNvSpPr/>
            <p:nvPr/>
          </p:nvSpPr>
          <p:spPr>
            <a:xfrm>
              <a:off x="22783853" y="5360477"/>
              <a:ext cx="6357982" cy="2071702"/>
            </a:xfrm>
            <a:prstGeom prst="roundRect">
              <a:avLst/>
            </a:prstGeom>
            <a:ln>
              <a:noFill/>
            </a:ln>
            <a:effectLst>
              <a:outerShdw blurRad="44450" dist="27940" dir="5400000" algn="ctr">
                <a:srgbClr val="000000">
                  <a:alpha val="32000"/>
                </a:srgbClr>
              </a:outerShdw>
              <a:reflection blurRad="6350" stA="50000" endA="300" endPos="90000" dist="50800" dir="5400000" sy="-100000" algn="bl" rotWithShape="0"/>
            </a:effectLst>
            <a:scene3d>
              <a:camera prst="orthographicFront">
                <a:rot lat="0" lon="0" rev="0"/>
              </a:camera>
              <a:lightRig rig="balanced" dir="t">
                <a:rot lat="0" lon="0" rev="8700000"/>
              </a:lightRig>
            </a:scene3d>
            <a:sp3d>
              <a:bevelT w="190500" h="38100"/>
            </a:sp3d>
          </p:spPr>
          <p:style>
            <a:lnRef idx="1">
              <a:schemeClr val="accent3"/>
            </a:lnRef>
            <a:fillRef idx="2">
              <a:schemeClr val="accent3"/>
            </a:fillRef>
            <a:effectRef idx="1">
              <a:schemeClr val="accent3"/>
            </a:effectRef>
            <a:fontRef idx="minor">
              <a:schemeClr val="dk1"/>
            </a:fontRef>
          </p:style>
          <p:txBody>
            <a:bodyPr rtlCol="0" anchor="ctr"/>
            <a:lstStyle/>
            <a:p>
              <a:pPr algn="ctr"/>
              <a:endParaRPr lang="fr-FR" dirty="0"/>
            </a:p>
          </p:txBody>
        </p:sp>
        <p:sp>
          <p:nvSpPr>
            <p:cNvPr id="67" name="Rectangle 66"/>
            <p:cNvSpPr/>
            <p:nvPr/>
          </p:nvSpPr>
          <p:spPr>
            <a:xfrm>
              <a:off x="22697303" y="5764900"/>
              <a:ext cx="6643734" cy="1264448"/>
            </a:xfrm>
            <a:prstGeom prst="rect">
              <a:avLst/>
            </a:prstGeom>
          </p:spPr>
          <p:txBody>
            <a:bodyPr wrap="square">
              <a:spAutoFit/>
            </a:bodyPr>
            <a:lstStyle/>
            <a:p>
              <a:pPr algn="ctr" rtl="1" fontAlgn="auto">
                <a:spcBef>
                  <a:spcPts val="0"/>
                </a:spcBef>
                <a:spcAft>
                  <a:spcPts val="0"/>
                </a:spcAft>
                <a:defRPr/>
              </a:pPr>
              <a:r>
                <a:rPr lang="ar-SA" sz="4800" kern="10" dirty="0" smtClean="0">
                  <a:ln w="9525">
                    <a:solidFill>
                      <a:schemeClr val="bg2">
                        <a:lumMod val="50000"/>
                      </a:schemeClr>
                    </a:solidFill>
                    <a:round/>
                    <a:headEnd/>
                    <a:tailEnd/>
                  </a:ln>
                  <a:solidFill>
                    <a:sysClr val="windowText" lastClr="000000"/>
                  </a:solidFill>
                  <a:effectLst>
                    <a:outerShdw dist="53882" dir="2700000" algn="ctr" rotWithShape="0">
                      <a:srgbClr val="C0C0C0">
                        <a:alpha val="80000"/>
                      </a:srgbClr>
                    </a:outerShdw>
                    <a:reflection blurRad="6350" stA="55000" endA="300" endPos="45500" dir="5400000" sy="-100000" algn="bl" rotWithShape="0"/>
                  </a:effectLst>
                  <a:latin typeface="Andalus" pitchFamily="18" charset="-78"/>
                  <a:cs typeface="Andalus" pitchFamily="18" charset="-78"/>
                </a:rPr>
                <a:t>من إعداد الطالبة :</a:t>
              </a:r>
              <a:r>
                <a:rPr lang="fr-FR" sz="4800" kern="10" dirty="0" smtClean="0">
                  <a:ln w="9525">
                    <a:solidFill>
                      <a:schemeClr val="bg2">
                        <a:lumMod val="50000"/>
                      </a:schemeClr>
                    </a:solidFill>
                    <a:round/>
                    <a:headEnd/>
                    <a:tailEnd/>
                  </a:ln>
                  <a:solidFill>
                    <a:sysClr val="windowText" lastClr="000000"/>
                  </a:solidFill>
                  <a:effectLst>
                    <a:outerShdw dist="53882" dir="2700000" algn="ctr" rotWithShape="0">
                      <a:srgbClr val="C0C0C0">
                        <a:alpha val="80000"/>
                      </a:srgbClr>
                    </a:outerShdw>
                    <a:reflection blurRad="6350" stA="55000" endA="300" endPos="45500" dir="5400000" sy="-100000" algn="bl" rotWithShape="0"/>
                  </a:effectLst>
                  <a:latin typeface="Andalus" pitchFamily="18" charset="-78"/>
                  <a:cs typeface="Andalus" pitchFamily="18" charset="-78"/>
                </a:rPr>
                <a:t> </a:t>
              </a:r>
              <a:r>
                <a:rPr lang="ar-SA" sz="4800" kern="10" dirty="0" err="1" smtClean="0">
                  <a:ln w="9525">
                    <a:solidFill>
                      <a:schemeClr val="bg2">
                        <a:lumMod val="50000"/>
                      </a:schemeClr>
                    </a:solidFill>
                    <a:round/>
                    <a:headEnd/>
                    <a:tailEnd/>
                  </a:ln>
                  <a:solidFill>
                    <a:sysClr val="windowText" lastClr="000000"/>
                  </a:solidFill>
                  <a:effectLst>
                    <a:outerShdw dist="53882" dir="2700000" algn="ctr" rotWithShape="0">
                      <a:srgbClr val="C0C0C0">
                        <a:alpha val="80000"/>
                      </a:srgbClr>
                    </a:outerShdw>
                    <a:reflection blurRad="6350" stA="55000" endA="300" endPos="45500" dir="5400000" sy="-100000" algn="bl" rotWithShape="0"/>
                  </a:effectLst>
                  <a:latin typeface="Andalus" pitchFamily="18" charset="-78"/>
                  <a:cs typeface="Andalus" pitchFamily="18" charset="-78"/>
                </a:rPr>
                <a:t>عوامر</a:t>
              </a:r>
              <a:r>
                <a:rPr lang="ar-SA" sz="4800" kern="10" dirty="0" smtClean="0">
                  <a:ln w="9525">
                    <a:solidFill>
                      <a:schemeClr val="bg2">
                        <a:lumMod val="50000"/>
                      </a:schemeClr>
                    </a:solidFill>
                    <a:round/>
                    <a:headEnd/>
                    <a:tailEnd/>
                  </a:ln>
                  <a:solidFill>
                    <a:sysClr val="windowText" lastClr="000000"/>
                  </a:solidFill>
                  <a:effectLst>
                    <a:outerShdw dist="53882" dir="2700000" algn="ctr" rotWithShape="0">
                      <a:srgbClr val="C0C0C0">
                        <a:alpha val="80000"/>
                      </a:srgbClr>
                    </a:outerShdw>
                    <a:reflection blurRad="6350" stA="55000" endA="300" endPos="45500" dir="5400000" sy="-100000" algn="bl" rotWithShape="0"/>
                  </a:effectLst>
                  <a:latin typeface="Andalus" pitchFamily="18" charset="-78"/>
                  <a:cs typeface="Andalus" pitchFamily="18" charset="-78"/>
                </a:rPr>
                <a:t> سمية </a:t>
              </a:r>
            </a:p>
            <a:p>
              <a:pPr algn="ctr" rtl="1" fontAlgn="auto">
                <a:spcBef>
                  <a:spcPts val="0"/>
                </a:spcBef>
                <a:spcAft>
                  <a:spcPts val="0"/>
                </a:spcAft>
                <a:defRPr/>
              </a:pPr>
              <a:r>
                <a:rPr lang="fr-FR" sz="4800" kern="10" dirty="0" smtClean="0">
                  <a:ln w="9525">
                    <a:solidFill>
                      <a:schemeClr val="bg2">
                        <a:lumMod val="50000"/>
                      </a:schemeClr>
                    </a:solidFill>
                    <a:round/>
                    <a:headEnd/>
                    <a:tailEnd/>
                  </a:ln>
                  <a:solidFill>
                    <a:sysClr val="windowText" lastClr="000000"/>
                  </a:solidFill>
                  <a:effectLst>
                    <a:outerShdw dist="53882" dir="2700000" algn="ctr" rotWithShape="0">
                      <a:srgbClr val="C0C0C0">
                        <a:alpha val="80000"/>
                      </a:srgbClr>
                    </a:outerShdw>
                    <a:reflection blurRad="6350" stA="55000" endA="300" endPos="45500" dir="5400000" sy="-100000" algn="bl" rotWithShape="0"/>
                  </a:effectLst>
                  <a:latin typeface="Andalus" pitchFamily="18" charset="-78"/>
                  <a:cs typeface="Andalus" pitchFamily="18" charset="-78"/>
                </a:rPr>
                <a:t>@</a:t>
              </a:r>
              <a:r>
                <a:rPr lang="fr-FR" sz="4800" kern="10" dirty="0" err="1" smtClean="0">
                  <a:ln w="9525">
                    <a:solidFill>
                      <a:schemeClr val="bg2">
                        <a:lumMod val="50000"/>
                      </a:schemeClr>
                    </a:solidFill>
                    <a:round/>
                    <a:headEnd/>
                    <a:tailEnd/>
                  </a:ln>
                  <a:solidFill>
                    <a:sysClr val="windowText" lastClr="000000"/>
                  </a:solidFill>
                  <a:effectLst>
                    <a:outerShdw dist="53882" dir="2700000" algn="ctr" rotWithShape="0">
                      <a:srgbClr val="C0C0C0">
                        <a:alpha val="80000"/>
                      </a:srgbClr>
                    </a:outerShdw>
                    <a:reflection blurRad="6350" stA="55000" endA="300" endPos="45500" dir="5400000" sy="-100000" algn="bl" rotWithShape="0"/>
                  </a:effectLst>
                  <a:latin typeface="Andalus" pitchFamily="18" charset="-78"/>
                  <a:cs typeface="Andalus" pitchFamily="18" charset="-78"/>
                </a:rPr>
                <a:t>gmail.com</a:t>
              </a:r>
              <a:r>
                <a:rPr lang="ar-SA" sz="4800" kern="10" dirty="0" smtClean="0">
                  <a:ln w="9525">
                    <a:solidFill>
                      <a:schemeClr val="bg2">
                        <a:lumMod val="50000"/>
                      </a:schemeClr>
                    </a:solidFill>
                    <a:round/>
                    <a:headEnd/>
                    <a:tailEnd/>
                  </a:ln>
                  <a:solidFill>
                    <a:sysClr val="windowText" lastClr="000000"/>
                  </a:solidFill>
                  <a:effectLst>
                    <a:outerShdw dist="53882" dir="2700000" algn="ctr" rotWithShape="0">
                      <a:srgbClr val="C0C0C0">
                        <a:alpha val="80000"/>
                      </a:srgbClr>
                    </a:outerShdw>
                    <a:reflection blurRad="6350" stA="55000" endA="300" endPos="45500" dir="5400000" sy="-100000" algn="bl" rotWithShape="0"/>
                  </a:effectLst>
                  <a:latin typeface="Andalus" pitchFamily="18" charset="-78"/>
                  <a:cs typeface="Andalus" pitchFamily="18" charset="-78"/>
                </a:rPr>
                <a:t>30</a:t>
              </a:r>
              <a:r>
                <a:rPr lang="fr-FR" sz="4800" kern="10" dirty="0" err="1" smtClean="0">
                  <a:ln w="9525">
                    <a:solidFill>
                      <a:schemeClr val="bg2">
                        <a:lumMod val="50000"/>
                      </a:schemeClr>
                    </a:solidFill>
                    <a:round/>
                    <a:headEnd/>
                    <a:tailEnd/>
                  </a:ln>
                  <a:solidFill>
                    <a:sysClr val="windowText" lastClr="000000"/>
                  </a:solidFill>
                  <a:effectLst>
                    <a:outerShdw dist="53882" dir="2700000" algn="ctr" rotWithShape="0">
                      <a:srgbClr val="C0C0C0">
                        <a:alpha val="80000"/>
                      </a:srgbClr>
                    </a:outerShdw>
                    <a:reflection blurRad="6350" stA="55000" endA="300" endPos="45500" dir="5400000" sy="-100000" algn="bl" rotWithShape="0"/>
                  </a:effectLst>
                  <a:latin typeface="Andalus" pitchFamily="18" charset="-78"/>
                  <a:cs typeface="Andalus" pitchFamily="18" charset="-78"/>
                </a:rPr>
                <a:t>Soumia</a:t>
              </a:r>
              <a:endParaRPr lang="ar-DZ" sz="4800" kern="10" dirty="0" smtClean="0">
                <a:ln w="9525">
                  <a:solidFill>
                    <a:schemeClr val="bg2">
                      <a:lumMod val="50000"/>
                    </a:schemeClr>
                  </a:solidFill>
                  <a:round/>
                  <a:headEnd/>
                  <a:tailEnd/>
                </a:ln>
                <a:solidFill>
                  <a:sysClr val="windowText" lastClr="000000"/>
                </a:solidFill>
                <a:effectLst>
                  <a:outerShdw dist="53882" dir="2700000" algn="ctr" rotWithShape="0">
                    <a:srgbClr val="C0C0C0">
                      <a:alpha val="80000"/>
                    </a:srgbClr>
                  </a:outerShdw>
                  <a:reflection blurRad="6350" stA="55000" endA="300" endPos="45500" dir="5400000" sy="-100000" algn="bl" rotWithShape="0"/>
                </a:effectLst>
                <a:latin typeface="Andalus" pitchFamily="18" charset="-78"/>
                <a:cs typeface="Andalus" pitchFamily="18" charset="-78"/>
              </a:endParaRPr>
            </a:p>
          </p:txBody>
        </p:sp>
      </p:grpSp>
      <p:grpSp>
        <p:nvGrpSpPr>
          <p:cNvPr id="70" name="Groupe 69"/>
          <p:cNvGrpSpPr/>
          <p:nvPr/>
        </p:nvGrpSpPr>
        <p:grpSpPr>
          <a:xfrm>
            <a:off x="428628" y="5402150"/>
            <a:ext cx="7710435" cy="2428892"/>
            <a:chOff x="1066701" y="5305500"/>
            <a:chExt cx="6572296" cy="2214578"/>
          </a:xfrm>
        </p:grpSpPr>
        <p:sp>
          <p:nvSpPr>
            <p:cNvPr id="58" name="Rectangle à coins arrondis 57"/>
            <p:cNvSpPr/>
            <p:nvPr/>
          </p:nvSpPr>
          <p:spPr>
            <a:xfrm>
              <a:off x="1066701" y="5305500"/>
              <a:ext cx="6572296" cy="2214578"/>
            </a:xfrm>
            <a:prstGeom prst="roundRect">
              <a:avLst/>
            </a:prstGeom>
            <a:ln>
              <a:noFill/>
            </a:ln>
            <a:effectLst>
              <a:outerShdw blurRad="44450" dist="27940" dir="5400000" algn="ctr">
                <a:srgbClr val="000000">
                  <a:alpha val="32000"/>
                </a:srgbClr>
              </a:outerShdw>
              <a:reflection blurRad="6350" stA="50000" endA="300" endPos="90000" dist="50800" dir="5400000" sy="-100000" algn="bl" rotWithShape="0"/>
            </a:effectLst>
            <a:scene3d>
              <a:camera prst="orthographicFront">
                <a:rot lat="0" lon="0" rev="0"/>
              </a:camera>
              <a:lightRig rig="balanced" dir="t">
                <a:rot lat="0" lon="0" rev="8700000"/>
              </a:lightRig>
            </a:scene3d>
            <a:sp3d>
              <a:bevelT w="190500" h="38100"/>
            </a:sp3d>
          </p:spPr>
          <p:style>
            <a:lnRef idx="1">
              <a:schemeClr val="accent3"/>
            </a:lnRef>
            <a:fillRef idx="2">
              <a:schemeClr val="accent3"/>
            </a:fillRef>
            <a:effectRef idx="1">
              <a:schemeClr val="accent3"/>
            </a:effectRef>
            <a:fontRef idx="minor">
              <a:schemeClr val="dk1"/>
            </a:fontRef>
          </p:style>
          <p:txBody>
            <a:bodyPr rtlCol="0" anchor="ctr"/>
            <a:lstStyle/>
            <a:p>
              <a:pPr algn="ctr"/>
              <a:endParaRPr lang="fr-FR" dirty="0"/>
            </a:p>
          </p:txBody>
        </p:sp>
        <p:sp>
          <p:nvSpPr>
            <p:cNvPr id="68" name="Rectangle 67"/>
            <p:cNvSpPr/>
            <p:nvPr/>
          </p:nvSpPr>
          <p:spPr>
            <a:xfrm>
              <a:off x="1220122" y="5632975"/>
              <a:ext cx="6357982" cy="1431161"/>
            </a:xfrm>
            <a:prstGeom prst="rect">
              <a:avLst/>
            </a:prstGeom>
          </p:spPr>
          <p:txBody>
            <a:bodyPr wrap="square">
              <a:spAutoFit/>
            </a:bodyPr>
            <a:lstStyle/>
            <a:p>
              <a:pPr algn="ctr" rtl="1" fontAlgn="auto">
                <a:spcBef>
                  <a:spcPts val="0"/>
                </a:spcBef>
                <a:spcAft>
                  <a:spcPts val="0"/>
                </a:spcAft>
                <a:defRPr/>
              </a:pPr>
              <a:r>
                <a:rPr lang="ar-SA" sz="4800" kern="10" dirty="0" smtClean="0">
                  <a:ln w="9525">
                    <a:solidFill>
                      <a:schemeClr val="bg2">
                        <a:lumMod val="50000"/>
                      </a:schemeClr>
                    </a:solidFill>
                    <a:round/>
                    <a:headEnd/>
                    <a:tailEnd/>
                  </a:ln>
                  <a:solidFill>
                    <a:sysClr val="windowText" lastClr="000000"/>
                  </a:solidFill>
                  <a:effectLst>
                    <a:outerShdw dist="53882" dir="2700000" algn="ctr" rotWithShape="0">
                      <a:srgbClr val="C0C0C0">
                        <a:alpha val="80000"/>
                      </a:srgbClr>
                    </a:outerShdw>
                    <a:reflection blurRad="6350" stA="55000" endA="300" endPos="45500" dir="5400000" sy="-100000" algn="bl" rotWithShape="0"/>
                  </a:effectLst>
                  <a:latin typeface="Andalus" pitchFamily="18" charset="-78"/>
                  <a:cs typeface="Andalus" pitchFamily="18" charset="-78"/>
                </a:rPr>
                <a:t>تحث إشراف الأستاذة المحترمة:     </a:t>
              </a:r>
              <a:r>
                <a:rPr lang="ar-SA" sz="4800" kern="10" dirty="0" err="1" smtClean="0">
                  <a:ln w="9525">
                    <a:solidFill>
                      <a:schemeClr val="bg2">
                        <a:lumMod val="50000"/>
                      </a:schemeClr>
                    </a:solidFill>
                    <a:round/>
                    <a:headEnd/>
                    <a:tailEnd/>
                  </a:ln>
                  <a:solidFill>
                    <a:sysClr val="windowText" lastClr="000000"/>
                  </a:solidFill>
                  <a:effectLst>
                    <a:outerShdw dist="53882" dir="2700000" algn="ctr" rotWithShape="0">
                      <a:srgbClr val="C0C0C0">
                        <a:alpha val="80000"/>
                      </a:srgbClr>
                    </a:outerShdw>
                    <a:reflection blurRad="6350" stA="55000" endA="300" endPos="45500" dir="5400000" sy="-100000" algn="bl" rotWithShape="0"/>
                  </a:effectLst>
                  <a:latin typeface="Andalus" pitchFamily="18" charset="-78"/>
                  <a:cs typeface="Andalus" pitchFamily="18" charset="-78"/>
                </a:rPr>
                <a:t>بوسحلة</a:t>
              </a:r>
              <a:r>
                <a:rPr lang="ar-SA" sz="4800" kern="10" dirty="0" smtClean="0">
                  <a:ln w="9525">
                    <a:solidFill>
                      <a:schemeClr val="bg2">
                        <a:lumMod val="50000"/>
                      </a:schemeClr>
                    </a:solidFill>
                    <a:round/>
                    <a:headEnd/>
                    <a:tailEnd/>
                  </a:ln>
                  <a:solidFill>
                    <a:sysClr val="windowText" lastClr="000000"/>
                  </a:solidFill>
                  <a:effectLst>
                    <a:outerShdw dist="53882" dir="2700000" algn="ctr" rotWithShape="0">
                      <a:srgbClr val="C0C0C0">
                        <a:alpha val="80000"/>
                      </a:srgbClr>
                    </a:outerShdw>
                    <a:reflection blurRad="6350" stA="55000" endA="300" endPos="45500" dir="5400000" sy="-100000" algn="bl" rotWithShape="0"/>
                  </a:effectLst>
                  <a:latin typeface="Andalus" pitchFamily="18" charset="-78"/>
                  <a:cs typeface="Andalus" pitchFamily="18" charset="-78"/>
                </a:rPr>
                <a:t> </a:t>
              </a:r>
              <a:r>
                <a:rPr lang="ar-SA" sz="4800" kern="10" dirty="0" err="1" smtClean="0">
                  <a:ln w="9525">
                    <a:solidFill>
                      <a:schemeClr val="bg2">
                        <a:lumMod val="50000"/>
                      </a:schemeClr>
                    </a:solidFill>
                    <a:round/>
                    <a:headEnd/>
                    <a:tailEnd/>
                  </a:ln>
                  <a:solidFill>
                    <a:sysClr val="windowText" lastClr="000000"/>
                  </a:solidFill>
                  <a:effectLst>
                    <a:outerShdw dist="53882" dir="2700000" algn="ctr" rotWithShape="0">
                      <a:srgbClr val="C0C0C0">
                        <a:alpha val="80000"/>
                      </a:srgbClr>
                    </a:outerShdw>
                    <a:reflection blurRad="6350" stA="55000" endA="300" endPos="45500" dir="5400000" sy="-100000" algn="bl" rotWithShape="0"/>
                  </a:effectLst>
                  <a:latin typeface="Andalus" pitchFamily="18" charset="-78"/>
                  <a:cs typeface="Andalus" pitchFamily="18" charset="-78"/>
                </a:rPr>
                <a:t>اناس</a:t>
              </a:r>
              <a:endParaRPr lang="ar-DZ" sz="4800" kern="10" dirty="0" smtClean="0">
                <a:ln w="9525">
                  <a:solidFill>
                    <a:schemeClr val="bg2">
                      <a:lumMod val="50000"/>
                    </a:schemeClr>
                  </a:solidFill>
                  <a:round/>
                  <a:headEnd/>
                  <a:tailEnd/>
                </a:ln>
                <a:solidFill>
                  <a:sysClr val="windowText" lastClr="000000"/>
                </a:solidFill>
                <a:effectLst>
                  <a:outerShdw dist="53882" dir="2700000" algn="ctr" rotWithShape="0">
                    <a:srgbClr val="C0C0C0">
                      <a:alpha val="80000"/>
                    </a:srgbClr>
                  </a:outerShdw>
                  <a:reflection blurRad="6350" stA="55000" endA="300" endPos="45500" dir="5400000" sy="-100000" algn="bl" rotWithShape="0"/>
                </a:effectLst>
                <a:latin typeface="Andalus" pitchFamily="18" charset="-78"/>
                <a:cs typeface="Andalus" pitchFamily="18" charset="-78"/>
              </a:endParaRPr>
            </a:p>
          </p:txBody>
        </p:sp>
      </p:grpSp>
      <p:grpSp>
        <p:nvGrpSpPr>
          <p:cNvPr id="107" name="Groupe 106"/>
          <p:cNvGrpSpPr/>
          <p:nvPr/>
        </p:nvGrpSpPr>
        <p:grpSpPr>
          <a:xfrm>
            <a:off x="4209973" y="8139664"/>
            <a:ext cx="6000792" cy="1763080"/>
            <a:chOff x="6424551" y="9425548"/>
            <a:chExt cx="6000792" cy="1763080"/>
          </a:xfrm>
        </p:grpSpPr>
        <p:sp>
          <p:nvSpPr>
            <p:cNvPr id="54" name="Rectangle à coins arrondis 53"/>
            <p:cNvSpPr/>
            <p:nvPr/>
          </p:nvSpPr>
          <p:spPr>
            <a:xfrm>
              <a:off x="6495989" y="9545554"/>
              <a:ext cx="5929354" cy="1643074"/>
            </a:xfrm>
            <a:prstGeom prst="roundRect">
              <a:avLst/>
            </a:prstGeom>
            <a:ln/>
          </p:spPr>
          <p:style>
            <a:lnRef idx="1">
              <a:schemeClr val="accent3"/>
            </a:lnRef>
            <a:fillRef idx="2">
              <a:schemeClr val="accent3"/>
            </a:fillRef>
            <a:effectRef idx="1">
              <a:schemeClr val="accent3"/>
            </a:effectRef>
            <a:fontRef idx="minor">
              <a:schemeClr val="dk1"/>
            </a:fontRef>
          </p:style>
          <p:txBody>
            <a:bodyPr rtlCol="0" anchor="b"/>
            <a:lstStyle/>
            <a:p>
              <a:pPr algn="ctr"/>
              <a:endParaRPr lang="fr-FR" dirty="0"/>
            </a:p>
          </p:txBody>
        </p:sp>
        <p:sp>
          <p:nvSpPr>
            <p:cNvPr id="79" name="Rectangle 78"/>
            <p:cNvSpPr/>
            <p:nvPr/>
          </p:nvSpPr>
          <p:spPr>
            <a:xfrm>
              <a:off x="6424551" y="9425548"/>
              <a:ext cx="5214974" cy="1615827"/>
            </a:xfrm>
            <a:prstGeom prst="rect">
              <a:avLst/>
            </a:prstGeom>
          </p:spPr>
          <p:txBody>
            <a:bodyPr wrap="square" anchor="ctr">
              <a:spAutoFit/>
            </a:bodyPr>
            <a:lstStyle/>
            <a:p>
              <a:pPr marL="571500" lvl="0" indent="-571500" algn="ctr" rtl="1">
                <a:lnSpc>
                  <a:spcPct val="150000"/>
                </a:lnSpc>
                <a:tabLst>
                  <a:tab pos="96838" algn="l"/>
                  <a:tab pos="176213" algn="l"/>
                  <a:tab pos="352425" algn="l"/>
                </a:tabLst>
              </a:pPr>
              <a:r>
                <a:rPr lang="ar-SA" sz="6600" kern="10" dirty="0" smtClean="0">
                  <a:ln w="9525">
                    <a:solidFill>
                      <a:schemeClr val="bg2">
                        <a:lumMod val="50000"/>
                      </a:schemeClr>
                    </a:solidFill>
                    <a:round/>
                    <a:headEnd/>
                    <a:tailEnd/>
                  </a:ln>
                  <a:blipFill>
                    <a:blip r:embed="rId8"/>
                    <a:stretch>
                      <a:fillRect/>
                    </a:stretch>
                  </a:blipFill>
                  <a:effectLst>
                    <a:outerShdw dist="53882" dir="2700000" algn="ctr" rotWithShape="0">
                      <a:srgbClr val="C0C0C0">
                        <a:alpha val="80000"/>
                      </a:srgbClr>
                    </a:outerShdw>
                    <a:reflection blurRad="6350" stA="55000" endA="300" endPos="45500" dir="5400000" sy="-100000" algn="bl" rotWithShape="0"/>
                  </a:effectLst>
                  <a:latin typeface="Andalus" pitchFamily="18" charset="-78"/>
                  <a:cs typeface="Andalus" pitchFamily="18" charset="-78"/>
                </a:rPr>
                <a:t>إشكالية الدراسة :</a:t>
              </a:r>
              <a:endParaRPr lang="ar-DZ" sz="6600" kern="10" dirty="0" smtClean="0">
                <a:ln w="9525">
                  <a:solidFill>
                    <a:schemeClr val="bg2">
                      <a:lumMod val="50000"/>
                    </a:schemeClr>
                  </a:solidFill>
                  <a:round/>
                  <a:headEnd/>
                  <a:tailEnd/>
                </a:ln>
                <a:blipFill>
                  <a:blip r:embed="rId8"/>
                  <a:stretch>
                    <a:fillRect/>
                  </a:stretch>
                </a:blipFill>
                <a:effectLst>
                  <a:outerShdw dist="53882" dir="2700000" algn="ctr" rotWithShape="0">
                    <a:srgbClr val="C0C0C0">
                      <a:alpha val="80000"/>
                    </a:srgbClr>
                  </a:outerShdw>
                  <a:reflection blurRad="6350" stA="55000" endA="300" endPos="45500" dir="5400000" sy="-100000" algn="bl" rotWithShape="0"/>
                </a:effectLst>
                <a:latin typeface="Andalus" pitchFamily="18" charset="-78"/>
                <a:cs typeface="Andalus" pitchFamily="18" charset="-78"/>
              </a:endParaRPr>
            </a:p>
          </p:txBody>
        </p:sp>
      </p:grpSp>
      <p:sp>
        <p:nvSpPr>
          <p:cNvPr id="81" name="Rectangle à coins arrondis 80"/>
          <p:cNvSpPr/>
          <p:nvPr/>
        </p:nvSpPr>
        <p:spPr>
          <a:xfrm>
            <a:off x="22998167" y="8759736"/>
            <a:ext cx="5000660" cy="1643074"/>
          </a:xfrm>
          <a:prstGeom prst="roundRect">
            <a:avLst/>
          </a:prstGeom>
          <a:ln>
            <a:noFill/>
          </a:ln>
          <a:effectLst>
            <a:outerShdw blurRad="44450" dist="27940" dir="5400000" algn="ctr">
              <a:srgbClr val="000000">
                <a:alpha val="32000"/>
              </a:srgbClr>
            </a:outerShdw>
            <a:reflection blurRad="6350" stA="50000" endA="300" endPos="90000" dist="50800" dir="5400000" sy="-100000" algn="bl" rotWithShape="0"/>
          </a:effectLst>
          <a:scene3d>
            <a:camera prst="orthographicFront">
              <a:rot lat="0" lon="0" rev="0"/>
            </a:camera>
            <a:lightRig rig="balanced" dir="t">
              <a:rot lat="0" lon="0" rev="8700000"/>
            </a:lightRig>
          </a:scene3d>
          <a:sp3d>
            <a:bevelT w="190500" h="38100"/>
          </a:sp3d>
        </p:spPr>
        <p:style>
          <a:lnRef idx="1">
            <a:schemeClr val="accent3"/>
          </a:lnRef>
          <a:fillRef idx="2">
            <a:schemeClr val="accent3"/>
          </a:fillRef>
          <a:effectRef idx="1">
            <a:schemeClr val="accent3"/>
          </a:effectRef>
          <a:fontRef idx="minor">
            <a:schemeClr val="dk1"/>
          </a:fontRef>
        </p:style>
        <p:txBody>
          <a:bodyPr rtlCol="0" anchor="b"/>
          <a:lstStyle/>
          <a:p>
            <a:pPr algn="ctr"/>
            <a:endParaRPr lang="fr-FR" dirty="0"/>
          </a:p>
        </p:txBody>
      </p:sp>
      <p:sp>
        <p:nvSpPr>
          <p:cNvPr id="82" name="Rectangle 81"/>
          <p:cNvSpPr/>
          <p:nvPr/>
        </p:nvSpPr>
        <p:spPr>
          <a:xfrm>
            <a:off x="23212481" y="8782606"/>
            <a:ext cx="4714908" cy="1488869"/>
          </a:xfrm>
          <a:prstGeom prst="rect">
            <a:avLst/>
          </a:prstGeom>
        </p:spPr>
        <p:txBody>
          <a:bodyPr wrap="square" anchor="ctr">
            <a:spAutoFit/>
          </a:bodyPr>
          <a:lstStyle/>
          <a:p>
            <a:pPr marL="571500" lvl="0" indent="-571500" algn="ctr" rtl="1">
              <a:lnSpc>
                <a:spcPct val="150000"/>
              </a:lnSpc>
              <a:tabLst>
                <a:tab pos="96838" algn="l"/>
                <a:tab pos="176213" algn="l"/>
                <a:tab pos="352425" algn="l"/>
              </a:tabLst>
            </a:pPr>
            <a:r>
              <a:rPr lang="ar-SA" sz="6600" kern="10" dirty="0" smtClean="0">
                <a:ln w="9525">
                  <a:solidFill>
                    <a:schemeClr val="bg2">
                      <a:lumMod val="50000"/>
                    </a:schemeClr>
                  </a:solidFill>
                  <a:round/>
                  <a:headEnd/>
                  <a:tailEnd/>
                </a:ln>
                <a:blipFill>
                  <a:blip r:embed="rId8"/>
                  <a:stretch>
                    <a:fillRect/>
                  </a:stretch>
                </a:blipFill>
                <a:effectLst>
                  <a:outerShdw dist="53882" dir="2700000" algn="ctr" rotWithShape="0">
                    <a:srgbClr val="C0C0C0">
                      <a:alpha val="80000"/>
                    </a:srgbClr>
                  </a:outerShdw>
                  <a:reflection blurRad="6350" stA="55000" endA="300" endPos="45500" dir="5400000" sy="-100000" algn="bl" rotWithShape="0"/>
                </a:effectLst>
                <a:latin typeface="Andalus" pitchFamily="18" charset="-78"/>
                <a:cs typeface="Andalus" pitchFamily="18" charset="-78"/>
              </a:rPr>
              <a:t>المقدمة :</a:t>
            </a:r>
            <a:endParaRPr lang="ar-DZ" sz="6600" kern="10" dirty="0" smtClean="0">
              <a:ln w="9525">
                <a:solidFill>
                  <a:schemeClr val="bg2">
                    <a:lumMod val="50000"/>
                  </a:schemeClr>
                </a:solidFill>
                <a:round/>
                <a:headEnd/>
                <a:tailEnd/>
              </a:ln>
              <a:blipFill>
                <a:blip r:embed="rId8"/>
                <a:stretch>
                  <a:fillRect/>
                </a:stretch>
              </a:blipFill>
              <a:effectLst>
                <a:outerShdw dist="53882" dir="2700000" algn="ctr" rotWithShape="0">
                  <a:srgbClr val="C0C0C0">
                    <a:alpha val="80000"/>
                  </a:srgbClr>
                </a:outerShdw>
                <a:reflection blurRad="6350" stA="55000" endA="300" endPos="45500" dir="5400000" sy="-100000" algn="bl" rotWithShape="0"/>
              </a:effectLst>
              <a:latin typeface="Andalus" pitchFamily="18" charset="-78"/>
              <a:cs typeface="Andalus" pitchFamily="18" charset="-78"/>
            </a:endParaRPr>
          </a:p>
        </p:txBody>
      </p:sp>
      <p:sp>
        <p:nvSpPr>
          <p:cNvPr id="5124" name="Rectangle 4"/>
          <p:cNvSpPr>
            <a:spLocks noChangeArrowheads="1"/>
          </p:cNvSpPr>
          <p:nvPr/>
        </p:nvSpPr>
        <p:spPr bwMode="auto">
          <a:xfrm>
            <a:off x="15854367" y="22332956"/>
            <a:ext cx="13430344" cy="193899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Low" defTabSz="914400" rtl="1" eaLnBrk="1" fontAlgn="base" latinLnBrk="0" hangingPunct="1">
              <a:lnSpc>
                <a:spcPct val="100000"/>
              </a:lnSpc>
              <a:spcBef>
                <a:spcPct val="0"/>
              </a:spcBef>
              <a:spcAft>
                <a:spcPct val="0"/>
              </a:spcAft>
              <a:buClrTx/>
              <a:buSzTx/>
              <a:buFontTx/>
              <a:buChar char="•"/>
              <a:tabLst/>
            </a:pPr>
            <a:r>
              <a:rPr kumimoji="0" lang="ar-DZ" sz="4000" b="0" i="0" u="none" strike="noStrike" cap="none" normalizeH="0" baseline="0" dirty="0" smtClean="0">
                <a:ln>
                  <a:noFill/>
                </a:ln>
                <a:solidFill>
                  <a:schemeClr val="tx1"/>
                </a:solidFill>
                <a:effectLst/>
                <a:latin typeface="Traditional Arabic" pitchFamily="18" charset="-78"/>
                <a:ea typeface="Calibri" pitchFamily="34" charset="0"/>
                <a:cs typeface="Traditional Arabic" pitchFamily="18" charset="-78"/>
              </a:rPr>
              <a:t>ما طبيعة ونوعية البرامج التكوينية المقدمة داخل معاهد التكوين المهني  ؟</a:t>
            </a:r>
            <a:endParaRPr kumimoji="0" lang="fr-FR" sz="4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Low" defTabSz="914400" rtl="1" eaLnBrk="0" fontAlgn="base" latinLnBrk="0" hangingPunct="0">
              <a:lnSpc>
                <a:spcPct val="100000"/>
              </a:lnSpc>
              <a:spcBef>
                <a:spcPct val="0"/>
              </a:spcBef>
              <a:spcAft>
                <a:spcPct val="0"/>
              </a:spcAft>
              <a:buClrTx/>
              <a:buSzTx/>
              <a:buFontTx/>
              <a:buChar char="•"/>
              <a:tabLst/>
            </a:pPr>
            <a:r>
              <a:rPr kumimoji="0" lang="ar-DZ" sz="4000" b="0" i="0" u="none" strike="noStrike" cap="none" normalizeH="0" baseline="0" dirty="0" smtClean="0">
                <a:ln>
                  <a:noFill/>
                </a:ln>
                <a:solidFill>
                  <a:schemeClr val="tx1"/>
                </a:solidFill>
                <a:effectLst/>
                <a:latin typeface="Traditional Arabic" pitchFamily="18" charset="-78"/>
                <a:ea typeface="Calibri" pitchFamily="34" charset="0"/>
                <a:cs typeface="Traditional Arabic" pitchFamily="18" charset="-78"/>
              </a:rPr>
              <a:t>هل هناك تنسيق بين التخصصات المفتوحة في معاهد التكوين المهني  ومتطلبات سوق الشغل  ؟</a:t>
            </a:r>
            <a:endParaRPr kumimoji="0" lang="fr-FR" sz="4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Low" defTabSz="914400" rtl="1" eaLnBrk="0" fontAlgn="base" latinLnBrk="0" hangingPunct="0">
              <a:lnSpc>
                <a:spcPct val="100000"/>
              </a:lnSpc>
              <a:spcBef>
                <a:spcPct val="0"/>
              </a:spcBef>
              <a:spcAft>
                <a:spcPct val="0"/>
              </a:spcAft>
              <a:buClrTx/>
              <a:buSzTx/>
              <a:buFontTx/>
              <a:buChar char="•"/>
              <a:tabLst/>
            </a:pPr>
            <a:r>
              <a:rPr kumimoji="0" lang="ar-DZ" sz="4000" b="0" i="0" u="none" strike="noStrike" cap="none" normalizeH="0" baseline="0" dirty="0" smtClean="0">
                <a:ln>
                  <a:noFill/>
                </a:ln>
                <a:solidFill>
                  <a:schemeClr val="tx1"/>
                </a:solidFill>
                <a:effectLst/>
                <a:latin typeface="Traditional Arabic" pitchFamily="18" charset="-78"/>
                <a:ea typeface="Calibri" pitchFamily="34" charset="0"/>
                <a:cs typeface="Traditional Arabic" pitchFamily="18" charset="-78"/>
              </a:rPr>
              <a:t>هل يوجد تكامل بين الجانب النظري </a:t>
            </a:r>
            <a:r>
              <a:rPr kumimoji="0" lang="ar-DZ" sz="4000" b="0" i="0" u="none" strike="noStrike" cap="none" normalizeH="0" baseline="0" dirty="0" err="1" smtClean="0">
                <a:ln>
                  <a:noFill/>
                </a:ln>
                <a:solidFill>
                  <a:schemeClr val="tx1"/>
                </a:solidFill>
                <a:effectLst/>
                <a:latin typeface="Traditional Arabic" pitchFamily="18" charset="-78"/>
                <a:ea typeface="Calibri" pitchFamily="34" charset="0"/>
                <a:cs typeface="Traditional Arabic" pitchFamily="18" charset="-78"/>
              </a:rPr>
              <a:t>و</a:t>
            </a:r>
            <a:r>
              <a:rPr kumimoji="0" lang="ar-DZ" sz="4000" b="0" i="0" u="none" strike="noStrike" cap="none" normalizeH="0" baseline="0" dirty="0" smtClean="0">
                <a:ln>
                  <a:noFill/>
                </a:ln>
                <a:solidFill>
                  <a:schemeClr val="tx1"/>
                </a:solidFill>
                <a:effectLst/>
                <a:latin typeface="Traditional Arabic" pitchFamily="18" charset="-78"/>
                <a:ea typeface="Calibri" pitchFamily="34" charset="0"/>
                <a:cs typeface="Traditional Arabic" pitchFamily="18" charset="-78"/>
              </a:rPr>
              <a:t> التطبيقي في معاهد التكوين المهني ؟</a:t>
            </a:r>
            <a:endParaRPr kumimoji="0" lang="ar-DZ" sz="4000" b="0" i="0" u="none" strike="noStrike" cap="none" normalizeH="0" baseline="0" dirty="0" smtClean="0">
              <a:ln>
                <a:noFill/>
              </a:ln>
              <a:solidFill>
                <a:schemeClr val="tx1"/>
              </a:solidFill>
              <a:effectLst/>
              <a:latin typeface="Arial" pitchFamily="34" charset="0"/>
              <a:cs typeface="Arial" pitchFamily="34" charset="0"/>
            </a:endParaRPr>
          </a:p>
        </p:txBody>
      </p:sp>
      <p:grpSp>
        <p:nvGrpSpPr>
          <p:cNvPr id="91" name="Groupe 90"/>
          <p:cNvGrpSpPr/>
          <p:nvPr/>
        </p:nvGrpSpPr>
        <p:grpSpPr>
          <a:xfrm>
            <a:off x="23426795" y="19546874"/>
            <a:ext cx="5929354" cy="1643074"/>
            <a:chOff x="9424947" y="26904988"/>
            <a:chExt cx="5929354" cy="1643074"/>
          </a:xfrm>
        </p:grpSpPr>
        <p:sp>
          <p:nvSpPr>
            <p:cNvPr id="89" name="Rectangle à coins arrondis 88"/>
            <p:cNvSpPr/>
            <p:nvPr/>
          </p:nvSpPr>
          <p:spPr>
            <a:xfrm>
              <a:off x="9424947" y="26904988"/>
              <a:ext cx="5929354" cy="1643074"/>
            </a:xfrm>
            <a:prstGeom prst="roundRect">
              <a:avLst/>
            </a:prstGeom>
            <a:ln>
              <a:noFill/>
            </a:ln>
            <a:effectLst>
              <a:outerShdw blurRad="44450" dist="27940" dir="5400000" algn="ctr">
                <a:srgbClr val="000000">
                  <a:alpha val="32000"/>
                </a:srgbClr>
              </a:outerShdw>
              <a:reflection blurRad="6350" stA="50000" endA="300" endPos="90000" dist="50800" dir="5400000" sy="-100000" algn="bl" rotWithShape="0"/>
            </a:effectLst>
            <a:scene3d>
              <a:camera prst="orthographicFront">
                <a:rot lat="0" lon="0" rev="0"/>
              </a:camera>
              <a:lightRig rig="balanced" dir="t">
                <a:rot lat="0" lon="0" rev="8700000"/>
              </a:lightRig>
            </a:scene3d>
            <a:sp3d>
              <a:bevelT w="190500" h="38100"/>
            </a:sp3d>
          </p:spPr>
          <p:style>
            <a:lnRef idx="1">
              <a:schemeClr val="accent3"/>
            </a:lnRef>
            <a:fillRef idx="2">
              <a:schemeClr val="accent3"/>
            </a:fillRef>
            <a:effectRef idx="1">
              <a:schemeClr val="accent3"/>
            </a:effectRef>
            <a:fontRef idx="minor">
              <a:schemeClr val="dk1"/>
            </a:fontRef>
          </p:style>
          <p:txBody>
            <a:bodyPr rtlCol="0" anchor="b"/>
            <a:lstStyle/>
            <a:p>
              <a:pPr algn="ctr"/>
              <a:endParaRPr lang="fr-FR" dirty="0"/>
            </a:p>
          </p:txBody>
        </p:sp>
        <p:sp>
          <p:nvSpPr>
            <p:cNvPr id="90" name="Rectangle 89"/>
            <p:cNvSpPr/>
            <p:nvPr/>
          </p:nvSpPr>
          <p:spPr>
            <a:xfrm>
              <a:off x="9996451" y="26904988"/>
              <a:ext cx="4714908" cy="1488869"/>
            </a:xfrm>
            <a:prstGeom prst="rect">
              <a:avLst/>
            </a:prstGeom>
          </p:spPr>
          <p:txBody>
            <a:bodyPr wrap="square" anchor="ctr">
              <a:spAutoFit/>
            </a:bodyPr>
            <a:lstStyle/>
            <a:p>
              <a:pPr marL="571500" lvl="0" indent="-571500" algn="ctr" rtl="1">
                <a:lnSpc>
                  <a:spcPct val="150000"/>
                </a:lnSpc>
                <a:tabLst>
                  <a:tab pos="96838" algn="l"/>
                  <a:tab pos="176213" algn="l"/>
                  <a:tab pos="352425" algn="l"/>
                </a:tabLst>
              </a:pPr>
              <a:r>
                <a:rPr lang="ar-SA" sz="6600" kern="10" dirty="0" smtClean="0">
                  <a:ln w="9525">
                    <a:solidFill>
                      <a:schemeClr val="bg2">
                        <a:lumMod val="50000"/>
                      </a:schemeClr>
                    </a:solidFill>
                    <a:round/>
                    <a:headEnd/>
                    <a:tailEnd/>
                  </a:ln>
                  <a:blipFill>
                    <a:blip r:embed="rId8"/>
                    <a:stretch>
                      <a:fillRect/>
                    </a:stretch>
                  </a:blipFill>
                  <a:effectLst>
                    <a:outerShdw dist="53882" dir="2700000" algn="ctr" rotWithShape="0">
                      <a:srgbClr val="C0C0C0">
                        <a:alpha val="80000"/>
                      </a:srgbClr>
                    </a:outerShdw>
                    <a:reflection blurRad="6350" stA="55000" endA="300" endPos="45500" dir="5400000" sy="-100000" algn="bl" rotWithShape="0"/>
                  </a:effectLst>
                  <a:latin typeface="Andalus" pitchFamily="18" charset="-78"/>
                  <a:cs typeface="Andalus" pitchFamily="18" charset="-78"/>
                </a:rPr>
                <a:t>تساؤلات الدراسة :</a:t>
              </a:r>
              <a:endParaRPr lang="ar-DZ" sz="6600" kern="10" dirty="0" smtClean="0">
                <a:ln w="9525">
                  <a:solidFill>
                    <a:schemeClr val="bg2">
                      <a:lumMod val="50000"/>
                    </a:schemeClr>
                  </a:solidFill>
                  <a:round/>
                  <a:headEnd/>
                  <a:tailEnd/>
                </a:ln>
                <a:blipFill>
                  <a:blip r:embed="rId8"/>
                  <a:stretch>
                    <a:fillRect/>
                  </a:stretch>
                </a:blipFill>
                <a:effectLst>
                  <a:outerShdw dist="53882" dir="2700000" algn="ctr" rotWithShape="0">
                    <a:srgbClr val="C0C0C0">
                      <a:alpha val="80000"/>
                    </a:srgbClr>
                  </a:outerShdw>
                  <a:reflection blurRad="6350" stA="55000" endA="300" endPos="45500" dir="5400000" sy="-100000" algn="bl" rotWithShape="0"/>
                </a:effectLst>
                <a:latin typeface="Andalus" pitchFamily="18" charset="-78"/>
                <a:cs typeface="Andalus" pitchFamily="18" charset="-78"/>
              </a:endParaRPr>
            </a:p>
          </p:txBody>
        </p:sp>
      </p:grpSp>
      <p:grpSp>
        <p:nvGrpSpPr>
          <p:cNvPr id="92" name="Groupe 91"/>
          <p:cNvGrpSpPr/>
          <p:nvPr/>
        </p:nvGrpSpPr>
        <p:grpSpPr>
          <a:xfrm>
            <a:off x="4067097" y="21047072"/>
            <a:ext cx="6215106" cy="1758704"/>
            <a:chOff x="9139195" y="26333484"/>
            <a:chExt cx="6215106" cy="1758704"/>
          </a:xfrm>
        </p:grpSpPr>
        <p:sp>
          <p:nvSpPr>
            <p:cNvPr id="93" name="Rectangle à coins arrondis 92"/>
            <p:cNvSpPr/>
            <p:nvPr/>
          </p:nvSpPr>
          <p:spPr>
            <a:xfrm>
              <a:off x="9424947" y="26333484"/>
              <a:ext cx="5929354" cy="1643074"/>
            </a:xfrm>
            <a:prstGeom prst="roundRect">
              <a:avLst/>
            </a:prstGeom>
            <a:ln>
              <a:noFill/>
            </a:ln>
            <a:effectLst>
              <a:outerShdw blurRad="44450" dist="27940" dir="5400000" algn="ctr">
                <a:srgbClr val="000000">
                  <a:alpha val="32000"/>
                </a:srgbClr>
              </a:outerShdw>
              <a:reflection blurRad="6350" stA="50000" endA="300" endPos="90000" dist="50800" dir="5400000" sy="-100000" algn="bl" rotWithShape="0"/>
            </a:effectLst>
            <a:scene3d>
              <a:camera prst="orthographicFront">
                <a:rot lat="0" lon="0" rev="0"/>
              </a:camera>
              <a:lightRig rig="balanced" dir="t">
                <a:rot lat="0" lon="0" rev="8700000"/>
              </a:lightRig>
            </a:scene3d>
            <a:sp3d>
              <a:bevelT w="190500" h="38100"/>
            </a:sp3d>
          </p:spPr>
          <p:style>
            <a:lnRef idx="1">
              <a:schemeClr val="accent3"/>
            </a:lnRef>
            <a:fillRef idx="2">
              <a:schemeClr val="accent3"/>
            </a:fillRef>
            <a:effectRef idx="1">
              <a:schemeClr val="accent3"/>
            </a:effectRef>
            <a:fontRef idx="minor">
              <a:schemeClr val="dk1"/>
            </a:fontRef>
          </p:style>
          <p:txBody>
            <a:bodyPr rtlCol="0" anchor="b"/>
            <a:lstStyle/>
            <a:p>
              <a:pPr algn="ctr"/>
              <a:endParaRPr lang="fr-FR" dirty="0"/>
            </a:p>
          </p:txBody>
        </p:sp>
        <p:sp>
          <p:nvSpPr>
            <p:cNvPr id="94" name="Rectangle 93"/>
            <p:cNvSpPr/>
            <p:nvPr/>
          </p:nvSpPr>
          <p:spPr>
            <a:xfrm>
              <a:off x="9139195" y="26476361"/>
              <a:ext cx="5572164" cy="1615827"/>
            </a:xfrm>
            <a:prstGeom prst="rect">
              <a:avLst/>
            </a:prstGeom>
          </p:spPr>
          <p:txBody>
            <a:bodyPr wrap="square" anchor="ctr">
              <a:spAutoFit/>
            </a:bodyPr>
            <a:lstStyle/>
            <a:p>
              <a:pPr marL="571500" lvl="0" indent="-571500" algn="ctr" rtl="1">
                <a:lnSpc>
                  <a:spcPct val="150000"/>
                </a:lnSpc>
                <a:tabLst>
                  <a:tab pos="96838" algn="l"/>
                  <a:tab pos="176213" algn="l"/>
                  <a:tab pos="352425" algn="l"/>
                </a:tabLst>
              </a:pPr>
              <a:r>
                <a:rPr lang="ar-SA" sz="6600" kern="10" dirty="0" smtClean="0">
                  <a:ln w="9525">
                    <a:solidFill>
                      <a:schemeClr val="bg2">
                        <a:lumMod val="50000"/>
                      </a:schemeClr>
                    </a:solidFill>
                    <a:round/>
                    <a:headEnd/>
                    <a:tailEnd/>
                  </a:ln>
                  <a:blipFill>
                    <a:blip r:embed="rId8"/>
                    <a:stretch>
                      <a:fillRect/>
                    </a:stretch>
                  </a:blipFill>
                  <a:effectLst>
                    <a:outerShdw dist="53882" dir="2700000" algn="ctr" rotWithShape="0">
                      <a:srgbClr val="C0C0C0">
                        <a:alpha val="80000"/>
                      </a:srgbClr>
                    </a:outerShdw>
                    <a:reflection blurRad="6350" stA="55000" endA="300" endPos="45500" dir="5400000" sy="-100000" algn="bl" rotWithShape="0"/>
                  </a:effectLst>
                  <a:latin typeface="Andalus" pitchFamily="18" charset="-78"/>
                  <a:cs typeface="Andalus" pitchFamily="18" charset="-78"/>
                </a:rPr>
                <a:t>أهداف الدراسة :</a:t>
              </a:r>
              <a:endParaRPr lang="ar-DZ" sz="6600" kern="10" dirty="0" smtClean="0">
                <a:ln w="9525">
                  <a:solidFill>
                    <a:schemeClr val="bg2">
                      <a:lumMod val="50000"/>
                    </a:schemeClr>
                  </a:solidFill>
                  <a:round/>
                  <a:headEnd/>
                  <a:tailEnd/>
                </a:ln>
                <a:blipFill>
                  <a:blip r:embed="rId8"/>
                  <a:stretch>
                    <a:fillRect/>
                  </a:stretch>
                </a:blipFill>
                <a:effectLst>
                  <a:outerShdw dist="53882" dir="2700000" algn="ctr" rotWithShape="0">
                    <a:srgbClr val="C0C0C0">
                      <a:alpha val="80000"/>
                    </a:srgbClr>
                  </a:outerShdw>
                  <a:reflection blurRad="6350" stA="55000" endA="300" endPos="45500" dir="5400000" sy="-100000" algn="bl" rotWithShape="0"/>
                </a:effectLst>
                <a:latin typeface="Andalus" pitchFamily="18" charset="-78"/>
                <a:cs typeface="Andalus" pitchFamily="18" charset="-78"/>
              </a:endParaRPr>
            </a:p>
          </p:txBody>
        </p:sp>
      </p:grpSp>
      <p:grpSp>
        <p:nvGrpSpPr>
          <p:cNvPr id="95" name="Groupe 94"/>
          <p:cNvGrpSpPr/>
          <p:nvPr/>
        </p:nvGrpSpPr>
        <p:grpSpPr>
          <a:xfrm>
            <a:off x="4495725" y="29119566"/>
            <a:ext cx="5929354" cy="1643074"/>
            <a:chOff x="9424947" y="26904988"/>
            <a:chExt cx="5929354" cy="1643074"/>
          </a:xfrm>
        </p:grpSpPr>
        <p:sp>
          <p:nvSpPr>
            <p:cNvPr id="96" name="Rectangle à coins arrondis 95"/>
            <p:cNvSpPr/>
            <p:nvPr/>
          </p:nvSpPr>
          <p:spPr>
            <a:xfrm>
              <a:off x="9424947" y="26904988"/>
              <a:ext cx="5929354" cy="1643074"/>
            </a:xfrm>
            <a:prstGeom prst="roundRect">
              <a:avLst/>
            </a:prstGeom>
            <a:ln>
              <a:noFill/>
            </a:ln>
            <a:effectLst>
              <a:outerShdw blurRad="44450" dist="27940" dir="5400000" algn="ctr">
                <a:srgbClr val="000000">
                  <a:alpha val="32000"/>
                </a:srgbClr>
              </a:outerShdw>
              <a:reflection blurRad="6350" stA="50000" endA="300" endPos="90000" dist="50800" dir="5400000" sy="-100000" algn="bl" rotWithShape="0"/>
            </a:effectLst>
            <a:scene3d>
              <a:camera prst="orthographicFront">
                <a:rot lat="0" lon="0" rev="0"/>
              </a:camera>
              <a:lightRig rig="balanced" dir="t">
                <a:rot lat="0" lon="0" rev="8700000"/>
              </a:lightRig>
            </a:scene3d>
            <a:sp3d>
              <a:bevelT w="190500" h="38100"/>
            </a:sp3d>
          </p:spPr>
          <p:style>
            <a:lnRef idx="1">
              <a:schemeClr val="accent3"/>
            </a:lnRef>
            <a:fillRef idx="2">
              <a:schemeClr val="accent3"/>
            </a:fillRef>
            <a:effectRef idx="1">
              <a:schemeClr val="accent3"/>
            </a:effectRef>
            <a:fontRef idx="minor">
              <a:schemeClr val="dk1"/>
            </a:fontRef>
          </p:style>
          <p:txBody>
            <a:bodyPr rtlCol="0" anchor="b"/>
            <a:lstStyle/>
            <a:p>
              <a:pPr algn="ctr"/>
              <a:endParaRPr lang="fr-FR" dirty="0"/>
            </a:p>
          </p:txBody>
        </p:sp>
        <p:sp>
          <p:nvSpPr>
            <p:cNvPr id="97" name="Rectangle 96"/>
            <p:cNvSpPr/>
            <p:nvPr/>
          </p:nvSpPr>
          <p:spPr>
            <a:xfrm>
              <a:off x="9424947" y="26904989"/>
              <a:ext cx="5286412" cy="1615827"/>
            </a:xfrm>
            <a:prstGeom prst="rect">
              <a:avLst/>
            </a:prstGeom>
          </p:spPr>
          <p:txBody>
            <a:bodyPr wrap="square" anchor="ctr">
              <a:spAutoFit/>
            </a:bodyPr>
            <a:lstStyle/>
            <a:p>
              <a:pPr marL="571500" lvl="0" indent="-571500" algn="ctr" rtl="1">
                <a:lnSpc>
                  <a:spcPct val="150000"/>
                </a:lnSpc>
                <a:tabLst>
                  <a:tab pos="96838" algn="l"/>
                  <a:tab pos="176213" algn="l"/>
                  <a:tab pos="352425" algn="l"/>
                </a:tabLst>
              </a:pPr>
              <a:r>
                <a:rPr lang="ar-SA" sz="6600" kern="10" dirty="0" smtClean="0">
                  <a:ln w="9525">
                    <a:solidFill>
                      <a:schemeClr val="bg2">
                        <a:lumMod val="50000"/>
                      </a:schemeClr>
                    </a:solidFill>
                    <a:round/>
                    <a:headEnd/>
                    <a:tailEnd/>
                  </a:ln>
                  <a:blipFill>
                    <a:blip r:embed="rId8"/>
                    <a:stretch>
                      <a:fillRect/>
                    </a:stretch>
                  </a:blipFill>
                  <a:effectLst>
                    <a:outerShdw dist="53882" dir="2700000" algn="ctr" rotWithShape="0">
                      <a:srgbClr val="C0C0C0">
                        <a:alpha val="80000"/>
                      </a:srgbClr>
                    </a:outerShdw>
                    <a:reflection blurRad="6350" stA="55000" endA="300" endPos="45500" dir="5400000" sy="-100000" algn="bl" rotWithShape="0"/>
                  </a:effectLst>
                  <a:latin typeface="Andalus" pitchFamily="18" charset="-78"/>
                  <a:cs typeface="Andalus" pitchFamily="18" charset="-78"/>
                </a:rPr>
                <a:t>أدوات الدراسة :</a:t>
              </a:r>
              <a:endParaRPr lang="ar-DZ" sz="6600" kern="10" dirty="0" smtClean="0">
                <a:ln w="9525">
                  <a:solidFill>
                    <a:schemeClr val="bg2">
                      <a:lumMod val="50000"/>
                    </a:schemeClr>
                  </a:solidFill>
                  <a:round/>
                  <a:headEnd/>
                  <a:tailEnd/>
                </a:ln>
                <a:blipFill>
                  <a:blip r:embed="rId8"/>
                  <a:stretch>
                    <a:fillRect/>
                  </a:stretch>
                </a:blipFill>
                <a:effectLst>
                  <a:outerShdw dist="53882" dir="2700000" algn="ctr" rotWithShape="0">
                    <a:srgbClr val="C0C0C0">
                      <a:alpha val="80000"/>
                    </a:srgbClr>
                  </a:outerShdw>
                  <a:reflection blurRad="6350" stA="55000" endA="300" endPos="45500" dir="5400000" sy="-100000" algn="bl" rotWithShape="0"/>
                </a:effectLst>
                <a:latin typeface="Andalus" pitchFamily="18" charset="-78"/>
                <a:cs typeface="Andalus" pitchFamily="18" charset="-78"/>
              </a:endParaRPr>
            </a:p>
          </p:txBody>
        </p:sp>
      </p:grpSp>
      <p:grpSp>
        <p:nvGrpSpPr>
          <p:cNvPr id="134" name="Groupe 133"/>
          <p:cNvGrpSpPr/>
          <p:nvPr/>
        </p:nvGrpSpPr>
        <p:grpSpPr>
          <a:xfrm>
            <a:off x="20997903" y="33977340"/>
            <a:ext cx="7786742" cy="2059916"/>
            <a:chOff x="20997903" y="34076035"/>
            <a:chExt cx="7786742" cy="1587460"/>
          </a:xfrm>
        </p:grpSpPr>
        <p:sp>
          <p:nvSpPr>
            <p:cNvPr id="99" name="Rectangle à coins arrondis 98"/>
            <p:cNvSpPr/>
            <p:nvPr/>
          </p:nvSpPr>
          <p:spPr>
            <a:xfrm>
              <a:off x="21355093" y="34163299"/>
              <a:ext cx="7429552" cy="1500196"/>
            </a:xfrm>
            <a:prstGeom prst="roundRect">
              <a:avLst/>
            </a:prstGeom>
            <a:ln>
              <a:noFill/>
            </a:ln>
            <a:effectLst>
              <a:outerShdw blurRad="44450" dist="27940" dir="5400000" algn="ctr">
                <a:srgbClr val="000000">
                  <a:alpha val="32000"/>
                </a:srgbClr>
              </a:outerShdw>
              <a:reflection blurRad="6350" stA="50000" endA="300" endPos="90000" dist="50800" dir="5400000" sy="-100000" algn="bl" rotWithShape="0"/>
            </a:effectLst>
            <a:scene3d>
              <a:camera prst="orthographicFront">
                <a:rot lat="0" lon="0" rev="0"/>
              </a:camera>
              <a:lightRig rig="balanced" dir="t">
                <a:rot lat="0" lon="0" rev="8700000"/>
              </a:lightRig>
            </a:scene3d>
            <a:sp3d>
              <a:bevelT w="190500" h="38100"/>
            </a:sp3d>
          </p:spPr>
          <p:style>
            <a:lnRef idx="1">
              <a:schemeClr val="accent3"/>
            </a:lnRef>
            <a:fillRef idx="2">
              <a:schemeClr val="accent3"/>
            </a:fillRef>
            <a:effectRef idx="1">
              <a:schemeClr val="accent3"/>
            </a:effectRef>
            <a:fontRef idx="minor">
              <a:schemeClr val="dk1"/>
            </a:fontRef>
          </p:style>
          <p:txBody>
            <a:bodyPr rtlCol="0" anchor="b"/>
            <a:lstStyle/>
            <a:p>
              <a:pPr algn="ctr"/>
              <a:endParaRPr lang="fr-FR" dirty="0"/>
            </a:p>
          </p:txBody>
        </p:sp>
        <p:sp>
          <p:nvSpPr>
            <p:cNvPr id="100" name="Rectangle 99"/>
            <p:cNvSpPr/>
            <p:nvPr/>
          </p:nvSpPr>
          <p:spPr>
            <a:xfrm>
              <a:off x="20997903" y="34076035"/>
              <a:ext cx="7159293" cy="1245226"/>
            </a:xfrm>
            <a:prstGeom prst="rect">
              <a:avLst/>
            </a:prstGeom>
          </p:spPr>
          <p:txBody>
            <a:bodyPr wrap="square" anchor="ctr">
              <a:spAutoFit/>
            </a:bodyPr>
            <a:lstStyle/>
            <a:p>
              <a:pPr marL="571500" lvl="0" indent="-571500" algn="ctr" rtl="1">
                <a:lnSpc>
                  <a:spcPct val="150000"/>
                </a:lnSpc>
                <a:tabLst>
                  <a:tab pos="96838" algn="l"/>
                  <a:tab pos="176213" algn="l"/>
                  <a:tab pos="352425" algn="l"/>
                </a:tabLst>
              </a:pPr>
              <a:r>
                <a:rPr lang="ar-SA" sz="6600" kern="10" dirty="0" smtClean="0">
                  <a:ln w="9525">
                    <a:solidFill>
                      <a:schemeClr val="bg2">
                        <a:lumMod val="50000"/>
                      </a:schemeClr>
                    </a:solidFill>
                    <a:round/>
                    <a:headEnd/>
                    <a:tailEnd/>
                  </a:ln>
                  <a:blipFill>
                    <a:blip r:embed="rId8"/>
                    <a:stretch>
                      <a:fillRect/>
                    </a:stretch>
                  </a:blipFill>
                  <a:effectLst>
                    <a:outerShdw dist="53882" dir="2700000" algn="ctr" rotWithShape="0">
                      <a:srgbClr val="C0C0C0">
                        <a:alpha val="80000"/>
                      </a:srgbClr>
                    </a:outerShdw>
                    <a:reflection blurRad="6350" stA="55000" endA="300" endPos="45500" dir="5400000" sy="-100000" algn="bl" rotWithShape="0"/>
                  </a:effectLst>
                  <a:latin typeface="Andalus" pitchFamily="18" charset="-78"/>
                  <a:cs typeface="Andalus" pitchFamily="18" charset="-78"/>
                </a:rPr>
                <a:t>مجتمع البحث والعينة :</a:t>
              </a:r>
              <a:endParaRPr lang="ar-DZ" sz="6600" kern="10" dirty="0" smtClean="0">
                <a:ln w="9525">
                  <a:solidFill>
                    <a:schemeClr val="bg2">
                      <a:lumMod val="50000"/>
                    </a:schemeClr>
                  </a:solidFill>
                  <a:round/>
                  <a:headEnd/>
                  <a:tailEnd/>
                </a:ln>
                <a:blipFill>
                  <a:blip r:embed="rId8"/>
                  <a:stretch>
                    <a:fillRect/>
                  </a:stretch>
                </a:blipFill>
                <a:effectLst>
                  <a:outerShdw dist="53882" dir="2700000" algn="ctr" rotWithShape="0">
                    <a:srgbClr val="C0C0C0">
                      <a:alpha val="80000"/>
                    </a:srgbClr>
                  </a:outerShdw>
                  <a:reflection blurRad="6350" stA="55000" endA="300" endPos="45500" dir="5400000" sy="-100000" algn="bl" rotWithShape="0"/>
                </a:effectLst>
                <a:latin typeface="Andalus" pitchFamily="18" charset="-78"/>
                <a:cs typeface="Andalus" pitchFamily="18" charset="-78"/>
              </a:endParaRPr>
            </a:p>
          </p:txBody>
        </p:sp>
      </p:grpSp>
      <p:grpSp>
        <p:nvGrpSpPr>
          <p:cNvPr id="104" name="Groupe 103"/>
          <p:cNvGrpSpPr/>
          <p:nvPr/>
        </p:nvGrpSpPr>
        <p:grpSpPr>
          <a:xfrm>
            <a:off x="21783721" y="25619104"/>
            <a:ext cx="5929354" cy="1643074"/>
            <a:chOff x="9424947" y="26904988"/>
            <a:chExt cx="5929354" cy="1643074"/>
          </a:xfrm>
        </p:grpSpPr>
        <p:sp>
          <p:nvSpPr>
            <p:cNvPr id="105" name="Rectangle à coins arrondis 104"/>
            <p:cNvSpPr/>
            <p:nvPr/>
          </p:nvSpPr>
          <p:spPr>
            <a:xfrm>
              <a:off x="9424947" y="26904988"/>
              <a:ext cx="5929354" cy="1643074"/>
            </a:xfrm>
            <a:prstGeom prst="roundRect">
              <a:avLst/>
            </a:prstGeom>
            <a:ln>
              <a:noFill/>
            </a:ln>
            <a:effectLst>
              <a:outerShdw blurRad="44450" dist="27940" dir="5400000" algn="ctr">
                <a:srgbClr val="000000">
                  <a:alpha val="32000"/>
                </a:srgbClr>
              </a:outerShdw>
              <a:reflection blurRad="6350" stA="50000" endA="300" endPos="90000" dist="50800" dir="5400000" sy="-100000" algn="bl" rotWithShape="0"/>
            </a:effectLst>
            <a:scene3d>
              <a:camera prst="orthographicFront">
                <a:rot lat="0" lon="0" rev="0"/>
              </a:camera>
              <a:lightRig rig="balanced" dir="t">
                <a:rot lat="0" lon="0" rev="8700000"/>
              </a:lightRig>
            </a:scene3d>
            <a:sp3d>
              <a:bevelT w="190500" h="38100"/>
            </a:sp3d>
          </p:spPr>
          <p:style>
            <a:lnRef idx="1">
              <a:schemeClr val="accent3"/>
            </a:lnRef>
            <a:fillRef idx="2">
              <a:schemeClr val="accent3"/>
            </a:fillRef>
            <a:effectRef idx="1">
              <a:schemeClr val="accent3"/>
            </a:effectRef>
            <a:fontRef idx="minor">
              <a:schemeClr val="dk1"/>
            </a:fontRef>
          </p:style>
          <p:txBody>
            <a:bodyPr rtlCol="0" anchor="b"/>
            <a:lstStyle/>
            <a:p>
              <a:pPr algn="ctr"/>
              <a:endParaRPr lang="fr-FR" dirty="0"/>
            </a:p>
          </p:txBody>
        </p:sp>
        <p:sp>
          <p:nvSpPr>
            <p:cNvPr id="106" name="Rectangle 105"/>
            <p:cNvSpPr/>
            <p:nvPr/>
          </p:nvSpPr>
          <p:spPr>
            <a:xfrm>
              <a:off x="9567823" y="26904989"/>
              <a:ext cx="5214974" cy="1615827"/>
            </a:xfrm>
            <a:prstGeom prst="rect">
              <a:avLst/>
            </a:prstGeom>
          </p:spPr>
          <p:txBody>
            <a:bodyPr wrap="square" anchor="ctr">
              <a:spAutoFit/>
            </a:bodyPr>
            <a:lstStyle/>
            <a:p>
              <a:pPr marL="571500" lvl="0" indent="-571500" algn="ctr" rtl="1">
                <a:lnSpc>
                  <a:spcPct val="150000"/>
                </a:lnSpc>
                <a:tabLst>
                  <a:tab pos="96838" algn="l"/>
                  <a:tab pos="176213" algn="l"/>
                  <a:tab pos="352425" algn="l"/>
                </a:tabLst>
              </a:pPr>
              <a:r>
                <a:rPr lang="ar-SA" sz="6600" kern="10" dirty="0" smtClean="0">
                  <a:ln w="9525">
                    <a:solidFill>
                      <a:schemeClr val="bg2">
                        <a:lumMod val="50000"/>
                      </a:schemeClr>
                    </a:solidFill>
                    <a:round/>
                    <a:headEnd/>
                    <a:tailEnd/>
                  </a:ln>
                  <a:blipFill>
                    <a:blip r:embed="rId8"/>
                    <a:stretch>
                      <a:fillRect/>
                    </a:stretch>
                  </a:blipFill>
                  <a:effectLst>
                    <a:outerShdw dist="53882" dir="2700000" algn="ctr" rotWithShape="0">
                      <a:srgbClr val="C0C0C0">
                        <a:alpha val="80000"/>
                      </a:srgbClr>
                    </a:outerShdw>
                    <a:reflection blurRad="6350" stA="55000" endA="300" endPos="45500" dir="5400000" sy="-100000" algn="bl" rotWithShape="0"/>
                  </a:effectLst>
                  <a:latin typeface="Andalus" pitchFamily="18" charset="-78"/>
                  <a:cs typeface="Andalus" pitchFamily="18" charset="-78"/>
                </a:rPr>
                <a:t>منهج الدراسة :</a:t>
              </a:r>
              <a:endParaRPr lang="ar-DZ" sz="6600" kern="10" dirty="0" smtClean="0">
                <a:ln w="9525">
                  <a:solidFill>
                    <a:schemeClr val="bg2">
                      <a:lumMod val="50000"/>
                    </a:schemeClr>
                  </a:solidFill>
                  <a:round/>
                  <a:headEnd/>
                  <a:tailEnd/>
                </a:ln>
                <a:blipFill>
                  <a:blip r:embed="rId8"/>
                  <a:stretch>
                    <a:fillRect/>
                  </a:stretch>
                </a:blipFill>
                <a:effectLst>
                  <a:outerShdw dist="53882" dir="2700000" algn="ctr" rotWithShape="0">
                    <a:srgbClr val="C0C0C0">
                      <a:alpha val="80000"/>
                    </a:srgbClr>
                  </a:outerShdw>
                  <a:reflection blurRad="6350" stA="55000" endA="300" endPos="45500" dir="5400000" sy="-100000" algn="bl" rotWithShape="0"/>
                </a:effectLst>
                <a:latin typeface="Andalus" pitchFamily="18" charset="-78"/>
                <a:cs typeface="Andalus" pitchFamily="18" charset="-78"/>
              </a:endParaRPr>
            </a:p>
          </p:txBody>
        </p:sp>
      </p:grpSp>
      <p:sp>
        <p:nvSpPr>
          <p:cNvPr id="108" name="Rectangle à coins arrondis 107"/>
          <p:cNvSpPr/>
          <p:nvPr/>
        </p:nvSpPr>
        <p:spPr>
          <a:xfrm>
            <a:off x="500066" y="10331372"/>
            <a:ext cx="18283259" cy="10072758"/>
          </a:xfrm>
          <a:prstGeom prst="roundRect">
            <a:avLst/>
          </a:prstGeom>
          <a:scene3d>
            <a:camera prst="orthographicFront"/>
            <a:lightRig rig="threePt" dir="t"/>
          </a:scene3d>
          <a:sp3d>
            <a:bevelT w="165100" prst="coolSlant"/>
          </a:sp3d>
        </p:spPr>
        <p:style>
          <a:lnRef idx="1">
            <a:schemeClr val="accent3"/>
          </a:lnRef>
          <a:fillRef idx="2">
            <a:schemeClr val="accent3"/>
          </a:fillRef>
          <a:effectRef idx="1">
            <a:schemeClr val="accent3"/>
          </a:effectRef>
          <a:fontRef idx="minor">
            <a:schemeClr val="dk1"/>
          </a:fontRef>
        </p:style>
        <p:txBody>
          <a:bodyPr rtlCol="0" anchor="ctr"/>
          <a:lstStyle/>
          <a:p>
            <a:pPr algn="ctr"/>
            <a:endParaRPr lang="fr-FR" dirty="0"/>
          </a:p>
        </p:txBody>
      </p:sp>
      <p:sp>
        <p:nvSpPr>
          <p:cNvPr id="109" name="Rectangle 3"/>
          <p:cNvSpPr>
            <a:spLocks noChangeArrowheads="1"/>
          </p:cNvSpPr>
          <p:nvPr/>
        </p:nvSpPr>
        <p:spPr bwMode="auto">
          <a:xfrm>
            <a:off x="1066701" y="10402810"/>
            <a:ext cx="17145120" cy="947923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1" eaLnBrk="1" fontAlgn="base" latinLnBrk="0" hangingPunct="1">
              <a:spcBef>
                <a:spcPct val="0"/>
              </a:spcBef>
              <a:spcAft>
                <a:spcPct val="0"/>
              </a:spcAft>
              <a:buClrTx/>
              <a:buSzTx/>
              <a:buFontTx/>
              <a:buNone/>
              <a:tabLst/>
            </a:pPr>
            <a:r>
              <a:rPr kumimoji="0" lang="ar-SA" sz="4000" b="0" i="0" u="none" strike="noStrike" cap="none" normalizeH="0" dirty="0" smtClean="0">
                <a:ln>
                  <a:noFill/>
                </a:ln>
                <a:solidFill>
                  <a:schemeClr val="tx1"/>
                </a:solidFill>
                <a:effectLst/>
                <a:latin typeface="Arabic Typesetting" pitchFamily="66" charset="-78"/>
                <a:ea typeface="Calibri" pitchFamily="34" charset="0"/>
                <a:cs typeface="Arabic Typesetting" pitchFamily="66" charset="-78"/>
              </a:rPr>
              <a:t>     </a:t>
            </a:r>
            <a:r>
              <a:rPr kumimoji="0" lang="ar-DZ" sz="4000" b="0" i="0" u="none" strike="noStrike" cap="none" normalizeH="0" baseline="0" dirty="0" smtClean="0">
                <a:ln>
                  <a:noFill/>
                </a:ln>
                <a:solidFill>
                  <a:schemeClr val="tx1"/>
                </a:solidFill>
                <a:effectLst/>
                <a:latin typeface="Arabic Typesetting" pitchFamily="66" charset="-78"/>
                <a:ea typeface="Calibri" pitchFamily="34" charset="0"/>
                <a:cs typeface="Arabic Typesetting" pitchFamily="66" charset="-78"/>
              </a:rPr>
              <a:t>كون التكوين المهني أصبح يمثل إحدى المتطلبات الأساسية لأي سياسة تنموية باعتباره إنتاجا اجتماعيا يلعب الدور الحاسم في تحديد معالم التنمية، وهذا الإنتاج يقوم على المعرفة الحديثة والرغبة الذاتية والإثراء الوظيفي من ناحية ويرتبط بالبناء الاجتماعي الذي يشكله من ناحية ثانية</a:t>
            </a:r>
            <a:r>
              <a:rPr kumimoji="0" lang="ar-SA" sz="4000" b="0" i="0" u="none" strike="noStrike" cap="none" normalizeH="0" baseline="0" dirty="0" smtClean="0">
                <a:ln>
                  <a:noFill/>
                </a:ln>
                <a:solidFill>
                  <a:schemeClr val="tx1"/>
                </a:solidFill>
                <a:effectLst/>
                <a:latin typeface="Arabic Typesetting" pitchFamily="66" charset="-78"/>
                <a:ea typeface="Calibri" pitchFamily="34" charset="0"/>
                <a:cs typeface="Arabic Typesetting" pitchFamily="66" charset="-78"/>
              </a:rPr>
              <a:t>.</a:t>
            </a:r>
            <a:endParaRPr kumimoji="0" lang="fr-FR" sz="4000" b="0" i="0" u="none" strike="noStrike" cap="none" normalizeH="0" baseline="0" dirty="0" smtClean="0">
              <a:ln>
                <a:noFill/>
              </a:ln>
              <a:solidFill>
                <a:schemeClr val="tx1"/>
              </a:solidFill>
              <a:effectLst/>
              <a:latin typeface="Arabic Typesetting" pitchFamily="66" charset="-78"/>
              <a:cs typeface="Arabic Typesetting" pitchFamily="66" charset="-78"/>
            </a:endParaRPr>
          </a:p>
          <a:p>
            <a:pPr marL="0" marR="0" lvl="0" indent="0" algn="just" defTabSz="914400" rtl="1" eaLnBrk="0" fontAlgn="base" latinLnBrk="0" hangingPunct="0">
              <a:spcBef>
                <a:spcPct val="0"/>
              </a:spcBef>
              <a:spcAft>
                <a:spcPct val="0"/>
              </a:spcAft>
              <a:buClrTx/>
              <a:buSzTx/>
              <a:buFontTx/>
              <a:buNone/>
              <a:tabLst>
                <a:tab pos="15062200" algn="l"/>
              </a:tabLst>
            </a:pPr>
            <a:r>
              <a:rPr kumimoji="0" lang="ar-SA" sz="4000" b="0" i="0" u="none" strike="noStrike" cap="none" normalizeH="0" baseline="0" dirty="0" smtClean="0">
                <a:ln>
                  <a:noFill/>
                </a:ln>
                <a:solidFill>
                  <a:schemeClr val="tx1"/>
                </a:solidFill>
                <a:effectLst/>
                <a:latin typeface="Arabic Typesetting" pitchFamily="66" charset="-78"/>
                <a:ea typeface="Calibri" pitchFamily="34" charset="0"/>
                <a:cs typeface="Arabic Typesetting" pitchFamily="66" charset="-78"/>
              </a:rPr>
              <a:t>     </a:t>
            </a:r>
            <a:r>
              <a:rPr kumimoji="0" lang="ar-DZ" sz="4000" b="0" i="0" u="none" strike="noStrike" cap="none" normalizeH="0" baseline="0" dirty="0" smtClean="0">
                <a:ln>
                  <a:noFill/>
                </a:ln>
                <a:solidFill>
                  <a:schemeClr val="tx1"/>
                </a:solidFill>
                <a:effectLst/>
                <a:latin typeface="Arabic Typesetting" pitchFamily="66" charset="-78"/>
                <a:ea typeface="Calibri" pitchFamily="34" charset="0"/>
                <a:cs typeface="Arabic Typesetting" pitchFamily="66" charset="-78"/>
              </a:rPr>
              <a:t>الجزائر كغيرها من دول العالم سعت إلى نشر التكوين منذ نيلها للاستقلال وتحررها من المستعمر، وبذلت في ذلك الكثير من الجهود،</a:t>
            </a:r>
            <a:r>
              <a:rPr kumimoji="0" lang="ar-SA" sz="4000" b="0" i="0" u="none" strike="noStrike" cap="none" normalizeH="0" baseline="0" dirty="0" smtClean="0">
                <a:ln>
                  <a:noFill/>
                </a:ln>
                <a:solidFill>
                  <a:schemeClr val="tx1"/>
                </a:solidFill>
                <a:effectLst/>
                <a:latin typeface="Arabic Typesetting" pitchFamily="66" charset="-78"/>
                <a:ea typeface="Calibri" pitchFamily="34" charset="0"/>
                <a:cs typeface="Arabic Typesetting" pitchFamily="66" charset="-78"/>
              </a:rPr>
              <a:t> </a:t>
            </a:r>
            <a:r>
              <a:rPr kumimoji="0" lang="ar-DZ" sz="4000" b="0" i="0" u="none" strike="noStrike" cap="none" normalizeH="0" baseline="0" dirty="0" smtClean="0">
                <a:ln>
                  <a:noFill/>
                </a:ln>
                <a:solidFill>
                  <a:schemeClr val="tx1"/>
                </a:solidFill>
                <a:effectLst/>
                <a:latin typeface="Arabic Typesetting" pitchFamily="66" charset="-78"/>
                <a:ea typeface="Calibri" pitchFamily="34" charset="0"/>
                <a:cs typeface="Arabic Typesetting" pitchFamily="66" charset="-78"/>
              </a:rPr>
              <a:t>فقد أولت الدولة اهتماما بقطاع التكوين المهني وحاولت خلال فترات متعاقبة النهوض </a:t>
            </a:r>
            <a:r>
              <a:rPr kumimoji="0" lang="ar-DZ" sz="4000" b="0" i="0" u="none" strike="noStrike" cap="none" normalizeH="0" baseline="0" dirty="0" err="1" smtClean="0">
                <a:ln>
                  <a:noFill/>
                </a:ln>
                <a:solidFill>
                  <a:schemeClr val="tx1"/>
                </a:solidFill>
                <a:effectLst/>
                <a:latin typeface="Arabic Typesetting" pitchFamily="66" charset="-78"/>
                <a:ea typeface="Calibri" pitchFamily="34" charset="0"/>
                <a:cs typeface="Arabic Typesetting" pitchFamily="66" charset="-78"/>
              </a:rPr>
              <a:t>به</a:t>
            </a:r>
            <a:r>
              <a:rPr kumimoji="0" lang="ar-DZ" sz="4000" b="0" i="0" u="none" strike="noStrike" cap="none" normalizeH="0" baseline="0" dirty="0" smtClean="0">
                <a:ln>
                  <a:noFill/>
                </a:ln>
                <a:solidFill>
                  <a:schemeClr val="tx1"/>
                </a:solidFill>
                <a:effectLst/>
                <a:latin typeface="Arabic Typesetting" pitchFamily="66" charset="-78"/>
                <a:ea typeface="Calibri" pitchFamily="34" charset="0"/>
                <a:cs typeface="Arabic Typesetting" pitchFamily="66" charset="-78"/>
              </a:rPr>
              <a:t> وتحقيق الغرض منه، فقد كان قطاع التكوين المهني سابقا قطاعا يضم بينه الفاشلين والمتسربين من نظام التعليم ، وبكثير من الجهد والعناية صار التكوين المهني اليوم رافدا مهما وركنا ثانيا إلى جانب التعليم العالي، لا يمكن التخلي عنه نظرا لما يوفره من فرص لاستيعاب مختلف فئات المجتمع</a:t>
            </a:r>
            <a:r>
              <a:rPr kumimoji="0" lang="fr-FR" sz="4000" b="0" i="0" u="none" strike="noStrike" cap="none" normalizeH="0" baseline="0" dirty="0" smtClean="0">
                <a:ln>
                  <a:noFill/>
                </a:ln>
                <a:solidFill>
                  <a:schemeClr val="tx1"/>
                </a:solidFill>
                <a:effectLst/>
                <a:latin typeface="Arabic Typesetting" pitchFamily="66" charset="-78"/>
                <a:ea typeface="Calibri" pitchFamily="34" charset="0"/>
                <a:cs typeface="Arabic Typesetting" pitchFamily="66" charset="-78"/>
              </a:rPr>
              <a:t>  </a:t>
            </a:r>
            <a:r>
              <a:rPr kumimoji="0" lang="ar-DZ" sz="4000" b="0" i="0" u="none" strike="noStrike" cap="none" normalizeH="0" baseline="0" dirty="0" smtClean="0">
                <a:ln>
                  <a:noFill/>
                </a:ln>
                <a:solidFill>
                  <a:schemeClr val="tx1"/>
                </a:solidFill>
                <a:effectLst/>
                <a:latin typeface="Arabic Typesetting" pitchFamily="66" charset="-78"/>
                <a:ea typeface="Calibri" pitchFamily="34" charset="0"/>
                <a:cs typeface="Arabic Typesetting" pitchFamily="66" charset="-78"/>
              </a:rPr>
              <a:t>إلى جانب تأهيل العمال </a:t>
            </a:r>
            <a:r>
              <a:rPr kumimoji="0" lang="ar-DZ" sz="4000" b="0" i="0" u="none" strike="noStrike" cap="none" normalizeH="0" baseline="0" dirty="0" err="1" smtClean="0">
                <a:ln>
                  <a:noFill/>
                </a:ln>
                <a:solidFill>
                  <a:schemeClr val="tx1"/>
                </a:solidFill>
                <a:effectLst/>
                <a:latin typeface="Arabic Typesetting" pitchFamily="66" charset="-78"/>
                <a:ea typeface="Calibri" pitchFamily="34" charset="0"/>
                <a:cs typeface="Arabic Typesetting" pitchFamily="66" charset="-78"/>
              </a:rPr>
              <a:t>و</a:t>
            </a:r>
            <a:r>
              <a:rPr kumimoji="0" lang="fr-FR" sz="4000" b="0" i="0" u="none" strike="noStrike" cap="none" normalizeH="0" baseline="0" dirty="0" smtClean="0">
                <a:ln>
                  <a:noFill/>
                </a:ln>
                <a:solidFill>
                  <a:schemeClr val="tx1"/>
                </a:solidFill>
                <a:effectLst/>
                <a:latin typeface="Arabic Typesetting" pitchFamily="66" charset="-78"/>
                <a:ea typeface="Calibri" pitchFamily="34" charset="0"/>
                <a:cs typeface="Arabic Typesetting" pitchFamily="66" charset="-78"/>
              </a:rPr>
              <a:t>  </a:t>
            </a:r>
            <a:r>
              <a:rPr kumimoji="0" lang="ar-DZ" sz="4000" b="0" i="0" u="none" strike="noStrike" cap="none" normalizeH="0" baseline="0" dirty="0" smtClean="0">
                <a:ln>
                  <a:noFill/>
                </a:ln>
                <a:solidFill>
                  <a:schemeClr val="tx1"/>
                </a:solidFill>
                <a:effectLst/>
                <a:latin typeface="Arabic Typesetting" pitchFamily="66" charset="-78"/>
                <a:ea typeface="Calibri" pitchFamily="34" charset="0"/>
                <a:cs typeface="Arabic Typesetting" pitchFamily="66" charset="-78"/>
              </a:rPr>
              <a:t>وصار يستقطب آلاف الشباب الراغبين في الحصول على شهادات مهنية تؤهلهم لدخول سوق الشغل ، قصد مزاولة مهنة أو حرفة معينة</a:t>
            </a:r>
            <a:r>
              <a:rPr kumimoji="0" lang="fr-FR" sz="4000" b="0" i="0" u="none" strike="noStrike" cap="none" normalizeH="0" baseline="0" dirty="0" smtClean="0">
                <a:ln>
                  <a:noFill/>
                </a:ln>
                <a:solidFill>
                  <a:schemeClr val="tx1"/>
                </a:solidFill>
                <a:effectLst/>
                <a:latin typeface="Arabic Typesetting" pitchFamily="66" charset="-78"/>
                <a:ea typeface="Calibri" pitchFamily="34" charset="0"/>
                <a:cs typeface="Arabic Typesetting" pitchFamily="66" charset="-78"/>
              </a:rPr>
              <a:t>.</a:t>
            </a:r>
            <a:endParaRPr kumimoji="0" lang="fr-FR" sz="4000" b="0" i="0" u="none" strike="noStrike" cap="none" normalizeH="0" baseline="0" dirty="0" smtClean="0">
              <a:ln>
                <a:noFill/>
              </a:ln>
              <a:solidFill>
                <a:schemeClr val="tx1"/>
              </a:solidFill>
              <a:effectLst/>
              <a:latin typeface="Arabic Typesetting" pitchFamily="66" charset="-78"/>
              <a:cs typeface="Arabic Typesetting" pitchFamily="66" charset="-78"/>
            </a:endParaRPr>
          </a:p>
          <a:p>
            <a:pPr marL="0" marR="0" lvl="0" indent="0" algn="just" defTabSz="914400" rtl="1" eaLnBrk="0" fontAlgn="base" latinLnBrk="0" hangingPunct="0">
              <a:spcBef>
                <a:spcPct val="0"/>
              </a:spcBef>
              <a:spcAft>
                <a:spcPct val="0"/>
              </a:spcAft>
              <a:buClrTx/>
              <a:buSzTx/>
              <a:buFontTx/>
              <a:buNone/>
              <a:tabLst/>
            </a:pPr>
            <a:r>
              <a:rPr kumimoji="0" lang="ar-SA" sz="4000" b="0" i="0" u="none" strike="noStrike" cap="none" normalizeH="0" dirty="0" smtClean="0">
                <a:ln>
                  <a:noFill/>
                </a:ln>
                <a:solidFill>
                  <a:schemeClr val="tx1"/>
                </a:solidFill>
                <a:effectLst/>
                <a:latin typeface="Arabic Typesetting" pitchFamily="66" charset="-78"/>
                <a:ea typeface="Calibri" pitchFamily="34" charset="0"/>
                <a:cs typeface="Arabic Typesetting" pitchFamily="66" charset="-78"/>
              </a:rPr>
              <a:t>     </a:t>
            </a:r>
            <a:r>
              <a:rPr kumimoji="0" lang="ar-DZ" sz="4000" b="0" i="0" u="none" strike="noStrike" cap="none" normalizeH="0" baseline="0" dirty="0" smtClean="0">
                <a:ln>
                  <a:noFill/>
                </a:ln>
                <a:solidFill>
                  <a:schemeClr val="tx1"/>
                </a:solidFill>
                <a:effectLst/>
                <a:latin typeface="Arabic Typesetting" pitchFamily="66" charset="-78"/>
                <a:ea typeface="Calibri" pitchFamily="34" charset="0"/>
                <a:cs typeface="Arabic Typesetting" pitchFamily="66" charset="-78"/>
              </a:rPr>
              <a:t>ومن المهن التي شهدت ازدهارا هي الإعلام الآلي الذي يعتبر من أكبر النشاطات نموا في ظل تغير إلى مجتمع يعتمد على تكنولوجيات المعلومات وكذلك </a:t>
            </a:r>
            <a:r>
              <a:rPr kumimoji="0" lang="ar-SA" sz="4000" b="0" i="0" u="none" strike="noStrike" cap="none" normalizeH="0" baseline="0" dirty="0" smtClean="0">
                <a:ln>
                  <a:noFill/>
                </a:ln>
                <a:solidFill>
                  <a:schemeClr val="tx1"/>
                </a:solidFill>
                <a:effectLst/>
                <a:latin typeface="Arabic Typesetting" pitchFamily="66" charset="-78"/>
                <a:ea typeface="Calibri" pitchFamily="34" charset="0"/>
                <a:cs typeface="Arabic Typesetting" pitchFamily="66" charset="-78"/>
              </a:rPr>
              <a:t>     </a:t>
            </a:r>
            <a:r>
              <a:rPr kumimoji="0" lang="ar-DZ" sz="4000" b="0" i="0" u="none" strike="noStrike" cap="none" normalizeH="0" baseline="0" dirty="0" smtClean="0">
                <a:ln>
                  <a:noFill/>
                </a:ln>
                <a:solidFill>
                  <a:schemeClr val="tx1"/>
                </a:solidFill>
                <a:effectLst/>
                <a:latin typeface="Arabic Typesetting" pitchFamily="66" charset="-78"/>
                <a:ea typeface="Calibri" pitchFamily="34" charset="0"/>
                <a:cs typeface="Arabic Typesetting" pitchFamily="66" charset="-78"/>
              </a:rPr>
              <a:t>البتر وكيماويات حيث أن البترول يشكل المحرك والثروة الاقتصادية الأولى وهو من أكثر التخصصات طلبا بالإضافة إلى تخصصات أخرى مثل  التأمينات الفندقة والسياحة </a:t>
            </a:r>
            <a:r>
              <a:rPr kumimoji="0" lang="ar-DZ" sz="4000" b="0" i="0" u="none" strike="noStrike" cap="none" normalizeH="0" baseline="0" dirty="0" err="1" smtClean="0">
                <a:ln>
                  <a:noFill/>
                </a:ln>
                <a:solidFill>
                  <a:schemeClr val="tx1"/>
                </a:solidFill>
                <a:effectLst/>
                <a:latin typeface="Arabic Typesetting" pitchFamily="66" charset="-78"/>
                <a:ea typeface="Calibri" pitchFamily="34" charset="0"/>
                <a:cs typeface="Arabic Typesetting" pitchFamily="66" charset="-78"/>
              </a:rPr>
              <a:t>و</a:t>
            </a:r>
            <a:r>
              <a:rPr kumimoji="0" lang="ar-DZ" sz="4000" b="0" i="0" u="none" strike="noStrike" cap="none" normalizeH="0" baseline="0" dirty="0" smtClean="0">
                <a:ln>
                  <a:noFill/>
                </a:ln>
                <a:solidFill>
                  <a:schemeClr val="tx1"/>
                </a:solidFill>
                <a:effectLst/>
                <a:latin typeface="Arabic Typesetting" pitchFamily="66" charset="-78"/>
                <a:ea typeface="Calibri" pitchFamily="34" charset="0"/>
                <a:cs typeface="Arabic Typesetting" pitchFamily="66" charset="-78"/>
              </a:rPr>
              <a:t> البناء.</a:t>
            </a:r>
            <a:r>
              <a:rPr lang="ar-DZ" sz="4000" dirty="0" smtClean="0">
                <a:latin typeface="Arabic Typesetting" pitchFamily="66" charset="-78"/>
                <a:ea typeface="Calibri" pitchFamily="34" charset="0"/>
                <a:cs typeface="Arabic Typesetting" pitchFamily="66" charset="-78"/>
              </a:rPr>
              <a:t> </a:t>
            </a:r>
            <a:endParaRPr lang="ar-SA" sz="4000" dirty="0" smtClean="0">
              <a:latin typeface="Arabic Typesetting" pitchFamily="66" charset="-78"/>
              <a:ea typeface="Calibri" pitchFamily="34" charset="0"/>
              <a:cs typeface="Arabic Typesetting" pitchFamily="66" charset="-78"/>
            </a:endParaRPr>
          </a:p>
          <a:p>
            <a:pPr marL="0" marR="0" lvl="0" indent="0" algn="just" defTabSz="914400" rtl="1" eaLnBrk="0" fontAlgn="base" latinLnBrk="0" hangingPunct="0">
              <a:spcBef>
                <a:spcPct val="0"/>
              </a:spcBef>
              <a:spcAft>
                <a:spcPct val="0"/>
              </a:spcAft>
              <a:buClrTx/>
              <a:buSzTx/>
              <a:buFontTx/>
              <a:buNone/>
              <a:tabLst/>
            </a:pPr>
            <a:r>
              <a:rPr lang="ar-SA" sz="4000" dirty="0" smtClean="0">
                <a:latin typeface="Arabic Typesetting" pitchFamily="66" charset="-78"/>
                <a:ea typeface="Calibri" pitchFamily="34" charset="0"/>
                <a:cs typeface="Arabic Typesetting" pitchFamily="66" charset="-78"/>
              </a:rPr>
              <a:t>     فتقوم</a:t>
            </a:r>
            <a:r>
              <a:rPr lang="ar-DZ" sz="4000" dirty="0" smtClean="0">
                <a:latin typeface="Arabic Typesetting" pitchFamily="66" charset="-78"/>
                <a:ea typeface="Calibri" pitchFamily="34" charset="0"/>
                <a:cs typeface="Arabic Typesetting" pitchFamily="66" charset="-78"/>
              </a:rPr>
              <a:t> مختلف مراكز ومعاهد التكوين المهني</a:t>
            </a:r>
            <a:r>
              <a:rPr lang="ar-SA" sz="4000" dirty="0" smtClean="0">
                <a:latin typeface="Arabic Typesetting" pitchFamily="66" charset="-78"/>
                <a:ea typeface="Calibri" pitchFamily="34" charset="0"/>
                <a:cs typeface="Arabic Typesetting" pitchFamily="66" charset="-78"/>
              </a:rPr>
              <a:t> </a:t>
            </a:r>
            <a:r>
              <a:rPr lang="ar-SA" sz="4000" dirty="0" err="1" smtClean="0">
                <a:latin typeface="Arabic Typesetting" pitchFamily="66" charset="-78"/>
                <a:ea typeface="Calibri" pitchFamily="34" charset="0"/>
                <a:cs typeface="Arabic Typesetting" pitchFamily="66" charset="-78"/>
              </a:rPr>
              <a:t>بورقلة</a:t>
            </a:r>
            <a:r>
              <a:rPr lang="ar-DZ" sz="4000" dirty="0" smtClean="0">
                <a:latin typeface="Arabic Typesetting" pitchFamily="66" charset="-78"/>
                <a:ea typeface="Calibri" pitchFamily="34" charset="0"/>
                <a:cs typeface="Arabic Typesetting" pitchFamily="66" charset="-78"/>
              </a:rPr>
              <a:t> بوضع إستراتجية تتمثل في الأيام</a:t>
            </a:r>
            <a:r>
              <a:rPr lang="ar-SA" sz="4000" dirty="0" smtClean="0">
                <a:latin typeface="Arabic Typesetting" pitchFamily="66" charset="-78"/>
                <a:ea typeface="Calibri" pitchFamily="34" charset="0"/>
                <a:cs typeface="Arabic Typesetting" pitchFamily="66" charset="-78"/>
              </a:rPr>
              <a:t> </a:t>
            </a:r>
            <a:r>
              <a:rPr lang="ar-DZ" sz="4000" dirty="0" smtClean="0">
                <a:latin typeface="Arabic Typesetting" pitchFamily="66" charset="-78"/>
                <a:ea typeface="Calibri" pitchFamily="34" charset="0"/>
                <a:cs typeface="Arabic Typesetting" pitchFamily="66" charset="-78"/>
              </a:rPr>
              <a:t>الإعلامية والأبواب المفتوحة، قصد تقريب وشرح أهمية التكوين في حياة الشباب</a:t>
            </a:r>
            <a:r>
              <a:rPr lang="ar-SA" sz="4000" dirty="0" smtClean="0">
                <a:latin typeface="Arabic Typesetting" pitchFamily="66" charset="-78"/>
                <a:ea typeface="Calibri" pitchFamily="34" charset="0"/>
                <a:cs typeface="Arabic Typesetting" pitchFamily="66" charset="-78"/>
              </a:rPr>
              <a:t>.</a:t>
            </a:r>
          </a:p>
          <a:p>
            <a:pPr algn="r" rtl="1"/>
            <a:r>
              <a:rPr lang="ar-DZ" sz="4000" dirty="0" smtClean="0">
                <a:latin typeface="Arabic Typesetting" pitchFamily="66" charset="-78"/>
                <a:ea typeface="Calibri" pitchFamily="34" charset="0"/>
                <a:cs typeface="Arabic Typesetting" pitchFamily="66" charset="-78"/>
              </a:rPr>
              <a:t> </a:t>
            </a:r>
            <a:r>
              <a:rPr lang="ar-SA" sz="4000" dirty="0" smtClean="0">
                <a:latin typeface="Arabic Typesetting" pitchFamily="66" charset="-78"/>
                <a:ea typeface="Calibri" pitchFamily="34" charset="0"/>
                <a:cs typeface="Arabic Typesetting" pitchFamily="66" charset="-78"/>
              </a:rPr>
              <a:t>   </a:t>
            </a:r>
            <a:r>
              <a:rPr lang="ar-DZ" sz="4000" dirty="0" smtClean="0">
                <a:latin typeface="Arabic Typesetting" pitchFamily="66" charset="-78"/>
                <a:ea typeface="Calibri" pitchFamily="34" charset="0"/>
                <a:cs typeface="Arabic Typesetting" pitchFamily="66" charset="-78"/>
              </a:rPr>
              <a:t>من خلال ما تقدم سنحاول من خلال هذه الدراسة التعرف على طبيعة العلاقة بين التكوين المهني وسوق الشغل من خلال الكشف عن مدى ملائمة التخصصات المفتوحة في مراكز التكوين المهني مع متصلبات سوق الشغل وذلك من خلال الإجابة على التساؤل المركزي التالي:   </a:t>
            </a:r>
            <a:endParaRPr lang="fr-FR" sz="4000" dirty="0" smtClean="0">
              <a:latin typeface="Arabic Typesetting" pitchFamily="66" charset="-78"/>
              <a:ea typeface="Calibri" pitchFamily="34" charset="0"/>
              <a:cs typeface="Arabic Typesetting" pitchFamily="66" charset="-78"/>
            </a:endParaRPr>
          </a:p>
          <a:p>
            <a:pPr algn="r" rtl="1"/>
            <a:r>
              <a:rPr lang="ar-DZ" sz="4000" dirty="0" smtClean="0">
                <a:latin typeface="Arabic Typesetting" pitchFamily="66" charset="-78"/>
                <a:ea typeface="Calibri" pitchFamily="34" charset="0"/>
                <a:cs typeface="Arabic Typesetting" pitchFamily="66" charset="-78"/>
              </a:rPr>
              <a:t>   </a:t>
            </a:r>
            <a:r>
              <a:rPr lang="ar-SA" sz="4000" dirty="0" smtClean="0">
                <a:latin typeface="Arabic Typesetting" pitchFamily="66" charset="-78"/>
                <a:ea typeface="Calibri" pitchFamily="34" charset="0"/>
                <a:cs typeface="Arabic Typesetting" pitchFamily="66" charset="-78"/>
              </a:rPr>
              <a:t>           </a:t>
            </a:r>
            <a:r>
              <a:rPr lang="ar-DZ" sz="4000" dirty="0" smtClean="0">
                <a:latin typeface="Arabic Typesetting" pitchFamily="66" charset="-78"/>
                <a:ea typeface="Calibri" pitchFamily="34" charset="0"/>
                <a:cs typeface="Arabic Typesetting" pitchFamily="66" charset="-78"/>
              </a:rPr>
              <a:t>إلي إي مدى تتلاءم التخصصات الجديدة المفتوحة في معاهد التكوين المهني مع متصلبات سوق الشغل </a:t>
            </a:r>
            <a:r>
              <a:rPr lang="ar-DZ" sz="4000" b="1" dirty="0" smtClean="0"/>
              <a:t>؟ </a:t>
            </a:r>
            <a:endParaRPr kumimoji="0" lang="ar-DZ" sz="4000" b="0" i="0" u="none" strike="noStrike" cap="none" normalizeH="0" baseline="0" dirty="0" smtClean="0">
              <a:ln>
                <a:noFill/>
              </a:ln>
              <a:solidFill>
                <a:schemeClr val="tx1"/>
              </a:solidFill>
              <a:effectLst/>
              <a:latin typeface="Arabic Typesetting" pitchFamily="66" charset="-78"/>
              <a:cs typeface="Arabic Typesetting" pitchFamily="66" charset="-78"/>
            </a:endParaRPr>
          </a:p>
        </p:txBody>
      </p:sp>
      <p:sp>
        <p:nvSpPr>
          <p:cNvPr id="5125" name="Rectangle 5"/>
          <p:cNvSpPr>
            <a:spLocks noChangeArrowheads="1"/>
          </p:cNvSpPr>
          <p:nvPr/>
        </p:nvSpPr>
        <p:spPr bwMode="auto">
          <a:xfrm>
            <a:off x="1281015" y="23833154"/>
            <a:ext cx="14001848" cy="440120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Low" defTabSz="914400" rtl="1" eaLnBrk="1" fontAlgn="base" latinLnBrk="0" hangingPunct="1">
              <a:lnSpc>
                <a:spcPct val="100000"/>
              </a:lnSpc>
              <a:spcBef>
                <a:spcPct val="0"/>
              </a:spcBef>
              <a:spcAft>
                <a:spcPct val="0"/>
              </a:spcAft>
              <a:buClrTx/>
              <a:buSzTx/>
              <a:buFontTx/>
              <a:buChar char="•"/>
              <a:tabLst>
                <a:tab pos="6299200" algn="r"/>
              </a:tabLst>
            </a:pPr>
            <a:r>
              <a:rPr kumimoji="0" lang="ar-SA" sz="4000" b="0" i="0" u="none" strike="noStrike" cap="none" normalizeH="0" baseline="0" dirty="0" smtClean="0">
                <a:ln>
                  <a:noFill/>
                </a:ln>
                <a:solidFill>
                  <a:schemeClr val="tx1"/>
                </a:solidFill>
                <a:effectLst/>
                <a:latin typeface="Traditional Arabic" pitchFamily="18" charset="-78"/>
                <a:ea typeface="Calibri" pitchFamily="34" charset="0"/>
                <a:cs typeface="Traditional Arabic" pitchFamily="18" charset="-78"/>
              </a:rPr>
              <a:t>تهدف  هذه الدراسة إلي محاولة  التعرف على مدى نجاح سياسة التكوين المهني في فتح تخصصات تكون مسايرة لسوق الشغل. </a:t>
            </a:r>
            <a:endParaRPr kumimoji="0" lang="fr-FR" sz="4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Low" defTabSz="914400" rtl="1" eaLnBrk="0" fontAlgn="base" latinLnBrk="0" hangingPunct="0">
              <a:lnSpc>
                <a:spcPct val="100000"/>
              </a:lnSpc>
              <a:spcBef>
                <a:spcPct val="0"/>
              </a:spcBef>
              <a:spcAft>
                <a:spcPct val="0"/>
              </a:spcAft>
              <a:buClrTx/>
              <a:buSzTx/>
              <a:buFontTx/>
              <a:buChar char="•"/>
              <a:tabLst>
                <a:tab pos="6299200" algn="r"/>
              </a:tabLst>
            </a:pPr>
            <a:r>
              <a:rPr kumimoji="0" lang="ar-SA" sz="4000" b="0" i="0" u="none" strike="noStrike" cap="none" normalizeH="0" baseline="0" dirty="0" smtClean="0">
                <a:ln>
                  <a:noFill/>
                </a:ln>
                <a:solidFill>
                  <a:schemeClr val="tx1"/>
                </a:solidFill>
                <a:effectLst/>
                <a:latin typeface="Traditional Arabic" pitchFamily="18" charset="-78"/>
                <a:ea typeface="Calibri" pitchFamily="34" charset="0"/>
                <a:cs typeface="Traditional Arabic" pitchFamily="18" charset="-78"/>
              </a:rPr>
              <a:t>كما تهدف أيضا إلي الكشف عن العلاقة قائمة بين حملة شهادات التكوين المهني وسوق الشغل في ظل التوجهات الحالية نحو اقتصاد السوق ومتطلبات العولمة.</a:t>
            </a:r>
            <a:endParaRPr kumimoji="0" lang="fr-FR" sz="4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Low" defTabSz="914400" rtl="1" eaLnBrk="0" fontAlgn="base" latinLnBrk="0" hangingPunct="0">
              <a:lnSpc>
                <a:spcPct val="100000"/>
              </a:lnSpc>
              <a:spcBef>
                <a:spcPct val="0"/>
              </a:spcBef>
              <a:spcAft>
                <a:spcPct val="0"/>
              </a:spcAft>
              <a:buClrTx/>
              <a:buSzTx/>
              <a:buFontTx/>
              <a:buChar char="•"/>
              <a:tabLst>
                <a:tab pos="6299200" algn="r"/>
              </a:tabLst>
            </a:pPr>
            <a:r>
              <a:rPr kumimoji="0" lang="ar-SA" sz="4000" b="0" i="0" u="none" strike="noStrike" cap="none" normalizeH="0" baseline="0" dirty="0" smtClean="0">
                <a:ln>
                  <a:noFill/>
                </a:ln>
                <a:solidFill>
                  <a:schemeClr val="tx1"/>
                </a:solidFill>
                <a:effectLst/>
                <a:latin typeface="Traditional Arabic" pitchFamily="18" charset="-78"/>
                <a:ea typeface="Calibri" pitchFamily="34" charset="0"/>
                <a:cs typeface="Traditional Arabic" pitchFamily="18" charset="-78"/>
              </a:rPr>
              <a:t>التعرف على القيود المفروضة من طرف سوق العمل وما يصلبه هذا الأخير من تخصصات وميزات جديد في خرجي مراكز التكوين المهني.  </a:t>
            </a:r>
            <a:endParaRPr kumimoji="0" lang="fr-FR" sz="4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Low" defTabSz="914400" rtl="1" eaLnBrk="0" fontAlgn="base" latinLnBrk="0" hangingPunct="0">
              <a:lnSpc>
                <a:spcPct val="100000"/>
              </a:lnSpc>
              <a:spcBef>
                <a:spcPct val="0"/>
              </a:spcBef>
              <a:spcAft>
                <a:spcPct val="0"/>
              </a:spcAft>
              <a:buClrTx/>
              <a:buSzTx/>
              <a:buFontTx/>
              <a:buChar char="•"/>
              <a:tabLst>
                <a:tab pos="6299200" algn="r"/>
              </a:tabLst>
            </a:pPr>
            <a:r>
              <a:rPr kumimoji="0" lang="ar-SA" sz="4000" b="0" i="0" u="none" strike="noStrike" cap="none" normalizeH="0" baseline="0" dirty="0" smtClean="0">
                <a:ln>
                  <a:noFill/>
                </a:ln>
                <a:solidFill>
                  <a:schemeClr val="tx1"/>
                </a:solidFill>
                <a:effectLst/>
                <a:latin typeface="Traditional Arabic" pitchFamily="18" charset="-78"/>
                <a:ea typeface="Calibri" pitchFamily="34" charset="0"/>
                <a:cs typeface="Traditional Arabic" pitchFamily="18" charset="-78"/>
              </a:rPr>
              <a:t>الكشف عن مدى ارتباط حجم ونوع  التكوين المهني بالاحتياجات الفعلية لسوق العمل</a:t>
            </a:r>
            <a:r>
              <a:rPr kumimoji="0" lang="ar-DZ" sz="4000" b="1" i="0" u="none" strike="noStrike" cap="none" normalizeH="0" baseline="0" dirty="0" smtClean="0">
                <a:ln>
                  <a:noFill/>
                </a:ln>
                <a:solidFill>
                  <a:schemeClr val="tx1"/>
                </a:solidFill>
                <a:effectLst/>
                <a:latin typeface="Traditional Arabic" pitchFamily="18" charset="-78"/>
                <a:ea typeface="Calibri" pitchFamily="34" charset="0"/>
                <a:cs typeface="Traditional Arabic" pitchFamily="18" charset="-78"/>
              </a:rPr>
              <a:t>  .</a:t>
            </a:r>
            <a:endParaRPr kumimoji="0" lang="ar-DZ" sz="4000" b="0" i="0" u="none" strike="noStrike" cap="none" normalizeH="0" baseline="0" dirty="0" smtClean="0">
              <a:ln>
                <a:noFill/>
              </a:ln>
              <a:solidFill>
                <a:schemeClr val="tx1"/>
              </a:solidFill>
              <a:effectLst/>
              <a:latin typeface="Arial" pitchFamily="34" charset="0"/>
              <a:cs typeface="Arial" pitchFamily="34" charset="0"/>
            </a:endParaRPr>
          </a:p>
        </p:txBody>
      </p:sp>
      <p:sp>
        <p:nvSpPr>
          <p:cNvPr id="112" name="Rectangle à coins arrondis 111"/>
          <p:cNvSpPr/>
          <p:nvPr/>
        </p:nvSpPr>
        <p:spPr>
          <a:xfrm>
            <a:off x="566635" y="31191268"/>
            <a:ext cx="16002112" cy="4500594"/>
          </a:xfrm>
          <a:prstGeom prst="roundRect">
            <a:avLst/>
          </a:prstGeom>
          <a:scene3d>
            <a:camera prst="orthographicFront"/>
            <a:lightRig rig="threePt" dir="t"/>
          </a:scene3d>
          <a:sp3d>
            <a:bevelT w="165100" prst="coolSlant"/>
          </a:sp3d>
        </p:spPr>
        <p:style>
          <a:lnRef idx="1">
            <a:schemeClr val="accent3"/>
          </a:lnRef>
          <a:fillRef idx="2">
            <a:schemeClr val="accent3"/>
          </a:fillRef>
          <a:effectRef idx="1">
            <a:schemeClr val="accent3"/>
          </a:effectRef>
          <a:fontRef idx="minor">
            <a:schemeClr val="dk1"/>
          </a:fontRef>
        </p:style>
        <p:txBody>
          <a:bodyPr rtlCol="0" anchor="ctr"/>
          <a:lstStyle/>
          <a:p>
            <a:pPr algn="ctr"/>
            <a:endParaRPr lang="fr-FR" dirty="0"/>
          </a:p>
        </p:txBody>
      </p:sp>
      <p:pic>
        <p:nvPicPr>
          <p:cNvPr id="115" name="Image 114" descr="تالاى.jpg"/>
          <p:cNvPicPr>
            <a:picLocks noChangeAspect="1"/>
          </p:cNvPicPr>
          <p:nvPr/>
        </p:nvPicPr>
        <p:blipFill>
          <a:blip r:embed="rId9"/>
          <a:stretch>
            <a:fillRect/>
          </a:stretch>
        </p:blipFill>
        <p:spPr>
          <a:xfrm>
            <a:off x="19069077" y="18832494"/>
            <a:ext cx="3714776" cy="3000396"/>
          </a:xfrm>
          <a:prstGeom prst="rect">
            <a:avLst/>
          </a:prstGeom>
        </p:spPr>
      </p:pic>
      <p:pic>
        <p:nvPicPr>
          <p:cNvPr id="24" name="Picture 4" descr="C:\Users\DELL\Downloads\Nouveau dossier (2)\Nouveau dossier\6ec9666b43eacfadf7eb122931200444_XL.jpg"/>
          <p:cNvPicPr>
            <a:picLocks noChangeAspect="1" noChangeArrowheads="1"/>
          </p:cNvPicPr>
          <p:nvPr/>
        </p:nvPicPr>
        <p:blipFill>
          <a:blip r:embed="rId10"/>
          <a:srcRect/>
          <a:stretch>
            <a:fillRect/>
          </a:stretch>
        </p:blipFill>
        <p:spPr bwMode="auto">
          <a:xfrm>
            <a:off x="780949" y="36263366"/>
            <a:ext cx="9429816" cy="6000792"/>
          </a:xfrm>
          <a:prstGeom prst="rect">
            <a:avLst/>
          </a:prstGeom>
          <a:noFill/>
        </p:spPr>
      </p:pic>
      <p:pic>
        <p:nvPicPr>
          <p:cNvPr id="25" name="Picture 3" descr="E:\مذكرة التكوين المهني\المبحوث من الانثرنت\جديد التكوين\Nouveau dossier\وزارة التكوين والتعليم المهنيين_files\elec.png"/>
          <p:cNvPicPr>
            <a:picLocks noChangeAspect="1" noChangeArrowheads="1"/>
          </p:cNvPicPr>
          <p:nvPr/>
        </p:nvPicPr>
        <p:blipFill>
          <a:blip r:embed="rId11" cstate="print"/>
          <a:srcRect/>
          <a:stretch>
            <a:fillRect/>
          </a:stretch>
        </p:blipFill>
        <p:spPr bwMode="auto">
          <a:xfrm>
            <a:off x="16140119" y="25047600"/>
            <a:ext cx="5072098" cy="2428892"/>
          </a:xfrm>
          <a:prstGeom prst="rect">
            <a:avLst/>
          </a:prstGeom>
          <a:noFill/>
        </p:spPr>
      </p:pic>
      <p:sp>
        <p:nvSpPr>
          <p:cNvPr id="124" name="Rectangle à coins arrondis 123"/>
          <p:cNvSpPr/>
          <p:nvPr/>
        </p:nvSpPr>
        <p:spPr>
          <a:xfrm>
            <a:off x="20140647" y="36406242"/>
            <a:ext cx="9572692" cy="5715040"/>
          </a:xfrm>
          <a:prstGeom prst="round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endParaRPr lang="fr-FR" dirty="0"/>
          </a:p>
        </p:txBody>
      </p:sp>
      <p:sp>
        <p:nvSpPr>
          <p:cNvPr id="5126" name="Rectangle 6"/>
          <p:cNvSpPr>
            <a:spLocks noChangeArrowheads="1"/>
          </p:cNvSpPr>
          <p:nvPr/>
        </p:nvSpPr>
        <p:spPr bwMode="auto">
          <a:xfrm>
            <a:off x="17568879" y="28389088"/>
            <a:ext cx="11644394" cy="501675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r" rtl="1"/>
            <a:r>
              <a:rPr lang="ar-SA" sz="4000" dirty="0" smtClean="0"/>
              <a:t>     </a:t>
            </a:r>
            <a:r>
              <a:rPr lang="ar-DZ" sz="4000" dirty="0" smtClean="0">
                <a:latin typeface="Traditional Arabic" pitchFamily="18" charset="-78"/>
                <a:ea typeface="Calibri" pitchFamily="34" charset="0"/>
                <a:cs typeface="Traditional Arabic" pitchFamily="18" charset="-78"/>
              </a:rPr>
              <a:t>يستخدم الباحث في علم الاجتماع مناهج عديدة من اجل فهم سلوك الأفراد والجماعات في المجتمع</a:t>
            </a:r>
            <a:r>
              <a:rPr lang="ar-SA" sz="4000" dirty="0" smtClean="0">
                <a:latin typeface="Traditional Arabic" pitchFamily="18" charset="-78"/>
                <a:ea typeface="Calibri" pitchFamily="34" charset="0"/>
                <a:cs typeface="Traditional Arabic" pitchFamily="18" charset="-78"/>
              </a:rPr>
              <a:t>، </a:t>
            </a:r>
            <a:r>
              <a:rPr lang="ar-DZ" sz="4000" dirty="0" smtClean="0">
                <a:latin typeface="Traditional Arabic" pitchFamily="18" charset="-78"/>
                <a:ea typeface="Calibri" pitchFamily="34" charset="0"/>
                <a:cs typeface="Traditional Arabic" pitchFamily="18" charset="-78"/>
              </a:rPr>
              <a:t>و عليه فإننا من خلال هذه الدراسة نريد الوقوف والتعرف على طبيعة العلاقة بين التكوين المهني وسوق الشغل من خلال الكشف عن مدى ملائمة التخصصات المفتوحة في مراكز التكوين المهني مع متصلبات سوق الشغل ولطبيعة الموضوع سنحاول الغوص في الظاهرة </a:t>
            </a:r>
            <a:r>
              <a:rPr lang="ar-DZ" sz="4000" b="1" dirty="0" smtClean="0">
                <a:latin typeface="Traditional Arabic" pitchFamily="18" charset="-78"/>
                <a:ea typeface="Calibri" pitchFamily="34" charset="0"/>
                <a:cs typeface="Traditional Arabic" pitchFamily="18" charset="-78"/>
              </a:rPr>
              <a:t>باستخدام منهج البحث الميداني  </a:t>
            </a:r>
            <a:r>
              <a:rPr lang="ar-DZ" sz="4000" dirty="0" smtClean="0">
                <a:latin typeface="Traditional Arabic" pitchFamily="18" charset="-78"/>
                <a:ea typeface="Calibri" pitchFamily="34" charset="0"/>
                <a:cs typeface="Traditional Arabic" pitchFamily="18" charset="-78"/>
              </a:rPr>
              <a:t>الذي يهدف إلي </a:t>
            </a:r>
            <a:r>
              <a:rPr lang="ar-SA" sz="4000" dirty="0" smtClean="0">
                <a:latin typeface="Traditional Arabic" pitchFamily="18" charset="-78"/>
                <a:ea typeface="Calibri" pitchFamily="34" charset="0"/>
                <a:cs typeface="Traditional Arabic" pitchFamily="18" charset="-78"/>
              </a:rPr>
              <a:t>دراسة الظاهرة كما هي في الواقع </a:t>
            </a:r>
            <a:r>
              <a:rPr lang="ar-SA" sz="4000" dirty="0" err="1" smtClean="0">
                <a:latin typeface="Traditional Arabic" pitchFamily="18" charset="-78"/>
                <a:ea typeface="Calibri" pitchFamily="34" charset="0"/>
                <a:cs typeface="Traditional Arabic" pitchFamily="18" charset="-78"/>
              </a:rPr>
              <a:t>و</a:t>
            </a:r>
            <a:r>
              <a:rPr lang="ar-SA" sz="4000" dirty="0" smtClean="0">
                <a:latin typeface="Traditional Arabic" pitchFamily="18" charset="-78"/>
                <a:ea typeface="Calibri" pitchFamily="34" charset="0"/>
                <a:cs typeface="Traditional Arabic" pitchFamily="18" charset="-78"/>
              </a:rPr>
              <a:t> يهتم بوصفها وصفا دقيقا معبرا عنها تعبيرا كيفيا أي يصف الظاهرة </a:t>
            </a:r>
            <a:r>
              <a:rPr lang="ar-SA" sz="4000" dirty="0" err="1" smtClean="0">
                <a:latin typeface="Traditional Arabic" pitchFamily="18" charset="-78"/>
                <a:ea typeface="Calibri" pitchFamily="34" charset="0"/>
                <a:cs typeface="Traditional Arabic" pitchFamily="18" charset="-78"/>
              </a:rPr>
              <a:t>و</a:t>
            </a:r>
            <a:r>
              <a:rPr lang="ar-SA" sz="4000" dirty="0" smtClean="0">
                <a:latin typeface="Traditional Arabic" pitchFamily="18" charset="-78"/>
                <a:ea typeface="Calibri" pitchFamily="34" charset="0"/>
                <a:cs typeface="Traditional Arabic" pitchFamily="18" charset="-78"/>
              </a:rPr>
              <a:t> يحدد خصائصها أما كميا فانه يعطيها وصفا عدديا.</a:t>
            </a:r>
            <a:endParaRPr lang="fr-FR" sz="4000" dirty="0" smtClean="0">
              <a:latin typeface="Traditional Arabic" pitchFamily="18" charset="-78"/>
              <a:ea typeface="Calibri" pitchFamily="34" charset="0"/>
              <a:cs typeface="Traditional Arabic" pitchFamily="18" charset="-78"/>
            </a:endParaRPr>
          </a:p>
          <a:p>
            <a:pPr marL="0" marR="0" lvl="0" indent="0" algn="r" defTabSz="914400" rtl="1" eaLnBrk="0" fontAlgn="base" latinLnBrk="0" hangingPunct="0">
              <a:lnSpc>
                <a:spcPct val="100000"/>
              </a:lnSpc>
              <a:spcBef>
                <a:spcPct val="0"/>
              </a:spcBef>
              <a:spcAft>
                <a:spcPct val="0"/>
              </a:spcAft>
              <a:buClrTx/>
              <a:buSzTx/>
              <a:buFontTx/>
              <a:buNone/>
              <a:tabLst/>
            </a:pPr>
            <a:endParaRPr kumimoji="0" lang="fr-FR" sz="4000" b="0" i="0" u="none" strike="noStrike" cap="none" normalizeH="0" baseline="0" dirty="0" smtClean="0">
              <a:ln>
                <a:noFill/>
              </a:ln>
              <a:solidFill>
                <a:schemeClr val="tx1"/>
              </a:solidFill>
              <a:effectLst/>
              <a:latin typeface="Arial" pitchFamily="34" charset="0"/>
              <a:cs typeface="Arial" pitchFamily="34" charset="0"/>
            </a:endParaRPr>
          </a:p>
        </p:txBody>
      </p:sp>
      <p:sp>
        <p:nvSpPr>
          <p:cNvPr id="5129" name="Rectangle 9"/>
          <p:cNvSpPr>
            <a:spLocks noChangeArrowheads="1"/>
          </p:cNvSpPr>
          <p:nvPr/>
        </p:nvSpPr>
        <p:spPr bwMode="auto">
          <a:xfrm>
            <a:off x="1423891" y="31549020"/>
            <a:ext cx="14430476" cy="378565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285750" lvl="0" algn="r" defTabSz="914400" rtl="1" fontAlgn="base">
              <a:spcBef>
                <a:spcPct val="0"/>
              </a:spcBef>
              <a:spcAft>
                <a:spcPct val="0"/>
              </a:spcAft>
              <a:buFont typeface="+mj-lt"/>
              <a:buAutoNum type="arabicPeriod"/>
              <a:tabLst>
                <a:tab pos="2547938" algn="l"/>
              </a:tabLst>
            </a:pPr>
            <a:r>
              <a:rPr kumimoji="0" lang="ar-SA" sz="4000" b="1" i="0" u="none" strike="noStrike" cap="none" normalizeH="0" baseline="0" dirty="0" smtClean="0">
                <a:ln>
                  <a:noFill/>
                </a:ln>
                <a:solidFill>
                  <a:schemeClr val="tx1"/>
                </a:solidFill>
                <a:effectLst/>
                <a:latin typeface="Traditional Arabic" pitchFamily="18" charset="-78"/>
                <a:ea typeface="Calibri" pitchFamily="34" charset="0"/>
                <a:cs typeface="Traditional Arabic" pitchFamily="18" charset="-78"/>
              </a:rPr>
              <a:t>المقابلة: </a:t>
            </a:r>
            <a:r>
              <a:rPr kumimoji="0" lang="ar-SA" sz="4000" b="0" i="0" u="none" strike="noStrike" cap="none" normalizeH="0" baseline="0" dirty="0" smtClean="0">
                <a:ln>
                  <a:noFill/>
                </a:ln>
                <a:solidFill>
                  <a:schemeClr val="tx1"/>
                </a:solidFill>
                <a:effectLst/>
                <a:latin typeface="Traditional Arabic" pitchFamily="18" charset="-78"/>
                <a:ea typeface="Calibri" pitchFamily="34" charset="0"/>
                <a:cs typeface="Traditional Arabic" pitchFamily="18" charset="-78"/>
              </a:rPr>
              <a:t>في هذه الدراسة قمنا</a:t>
            </a:r>
            <a:r>
              <a:rPr kumimoji="0" lang="ar-SA" sz="4000" b="1" i="0" u="none" strike="noStrike" cap="none" normalizeH="0" baseline="0" dirty="0" smtClean="0">
                <a:ln>
                  <a:noFill/>
                </a:ln>
                <a:solidFill>
                  <a:schemeClr val="tx1"/>
                </a:solidFill>
                <a:effectLst/>
                <a:latin typeface="Traditional Arabic" pitchFamily="18" charset="-78"/>
                <a:ea typeface="Calibri" pitchFamily="34" charset="0"/>
                <a:cs typeface="Traditional Arabic" pitchFamily="18" charset="-78"/>
              </a:rPr>
              <a:t> </a:t>
            </a:r>
            <a:r>
              <a:rPr kumimoji="0" lang="ar-SA" sz="4000" b="0" i="0" u="none" strike="noStrike" cap="none" normalizeH="0" baseline="0" dirty="0" smtClean="0">
                <a:ln>
                  <a:noFill/>
                </a:ln>
                <a:solidFill>
                  <a:schemeClr val="tx1"/>
                </a:solidFill>
                <a:effectLst/>
                <a:latin typeface="Traditional Arabic" pitchFamily="18" charset="-78"/>
                <a:ea typeface="Calibri" pitchFamily="34" charset="0"/>
                <a:cs typeface="Traditional Arabic" pitchFamily="18" charset="-78"/>
              </a:rPr>
              <a:t>بإجراء مقابلة مع أساتذة معهد بغية جمع المعلومات على موضوع الدراسة </a:t>
            </a:r>
            <a:r>
              <a:rPr kumimoji="0" lang="ar-DZ" sz="4000" b="0" i="0" u="none" strike="noStrike" cap="none" normalizeH="0" baseline="0" dirty="0" smtClean="0">
                <a:ln>
                  <a:noFill/>
                </a:ln>
                <a:solidFill>
                  <a:schemeClr val="tx1"/>
                </a:solidFill>
                <a:effectLst/>
                <a:latin typeface="Traditional Arabic" pitchFamily="18" charset="-78"/>
                <a:ea typeface="Calibri" pitchFamily="34" charset="0"/>
                <a:cs typeface="Traditional Arabic" pitchFamily="18" charset="-78"/>
              </a:rPr>
              <a:t>وقد اعتمدنا على المقابلة غير مقننة وكان الغرض من استخدام هذه المقابلة تعرف على إستراتجية التكوين المهني من خلال التخصص</a:t>
            </a:r>
            <a:r>
              <a:rPr kumimoji="0" lang="ar-SA" sz="4000" b="0" i="0" u="none" strike="noStrike" cap="none" normalizeH="0" baseline="0" dirty="0" err="1" smtClean="0">
                <a:ln>
                  <a:noFill/>
                </a:ln>
                <a:solidFill>
                  <a:schemeClr val="tx1"/>
                </a:solidFill>
                <a:effectLst/>
                <a:latin typeface="Traditional Arabic" pitchFamily="18" charset="-78"/>
                <a:ea typeface="Calibri" pitchFamily="34" charset="0"/>
                <a:cs typeface="Traditional Arabic" pitchFamily="18" charset="-78"/>
              </a:rPr>
              <a:t>ات</a:t>
            </a:r>
            <a:r>
              <a:rPr kumimoji="0" lang="ar-SA" sz="4000" b="0" i="0" u="none" strike="noStrike" cap="none" normalizeH="0" baseline="0" dirty="0" smtClean="0">
                <a:ln>
                  <a:noFill/>
                </a:ln>
                <a:solidFill>
                  <a:schemeClr val="tx1"/>
                </a:solidFill>
                <a:effectLst/>
                <a:latin typeface="Traditional Arabic" pitchFamily="18" charset="-78"/>
                <a:ea typeface="Calibri" pitchFamily="34" charset="0"/>
                <a:cs typeface="Traditional Arabic" pitchFamily="18" charset="-78"/>
              </a:rPr>
              <a:t> </a:t>
            </a:r>
            <a:r>
              <a:rPr lang="ar-SA" sz="4000" dirty="0" smtClean="0">
                <a:latin typeface="Traditional Arabic" pitchFamily="18" charset="-78"/>
                <a:ea typeface="Calibri" pitchFamily="34" charset="0"/>
                <a:cs typeface="Traditional Arabic" pitchFamily="18" charset="-78"/>
              </a:rPr>
              <a:t>الموجودة </a:t>
            </a:r>
            <a:r>
              <a:rPr lang="ar-DZ" sz="4000" dirty="0" smtClean="0">
                <a:latin typeface="Traditional Arabic" pitchFamily="18" charset="-78"/>
                <a:ea typeface="Calibri" pitchFamily="34" charset="0"/>
                <a:cs typeface="Traditional Arabic" pitchFamily="18" charset="-78"/>
              </a:rPr>
              <a:t>ومدى تماشيها مع متطلبات سوق الشغل، وجمع المعلومات لبناء  استمارة الاستبيان</a:t>
            </a:r>
            <a:r>
              <a:rPr lang="ar-SA" sz="4000" dirty="0" smtClean="0">
                <a:latin typeface="Traditional Arabic" pitchFamily="18" charset="-78"/>
                <a:ea typeface="Calibri" pitchFamily="34" charset="0"/>
                <a:cs typeface="Traditional Arabic" pitchFamily="18" charset="-78"/>
              </a:rPr>
              <a:t>.</a:t>
            </a:r>
            <a:r>
              <a:rPr lang="ar-SA" sz="4000" b="1" dirty="0" smtClean="0">
                <a:latin typeface="Traditional Arabic" pitchFamily="18" charset="-78"/>
                <a:ea typeface="Calibri" pitchFamily="34" charset="0"/>
                <a:cs typeface="Traditional Arabic" pitchFamily="18" charset="-78"/>
              </a:rPr>
              <a:t> </a:t>
            </a:r>
            <a:endParaRPr lang="ar-SA" sz="4000" b="1" dirty="0" smtClean="0">
              <a:latin typeface="Arial" pitchFamily="34" charset="0"/>
              <a:ea typeface="Calibri" pitchFamily="34" charset="0"/>
              <a:cs typeface="Arial" pitchFamily="34" charset="0"/>
            </a:endParaRPr>
          </a:p>
          <a:p>
            <a:pPr marL="285750" lvl="0" algn="r" defTabSz="914400" rtl="1" fontAlgn="base">
              <a:spcBef>
                <a:spcPct val="0"/>
              </a:spcBef>
              <a:spcAft>
                <a:spcPct val="0"/>
              </a:spcAft>
              <a:buFont typeface="+mj-lt"/>
              <a:buAutoNum type="arabicPeriod"/>
              <a:tabLst>
                <a:tab pos="2547938" algn="l"/>
              </a:tabLst>
            </a:pPr>
            <a:r>
              <a:rPr lang="ar-DZ" sz="4000" b="1" dirty="0" smtClean="0">
                <a:latin typeface="Traditional Arabic" pitchFamily="18" charset="-78"/>
                <a:ea typeface="Calibri" pitchFamily="34" charset="0"/>
                <a:cs typeface="Traditional Arabic" pitchFamily="18" charset="-78"/>
              </a:rPr>
              <a:t> الاستبيان: </a:t>
            </a:r>
            <a:r>
              <a:rPr lang="ar-SA" sz="4000" dirty="0" smtClean="0">
                <a:latin typeface="Traditional Arabic" pitchFamily="18" charset="-78"/>
                <a:ea typeface="Calibri" pitchFamily="34" charset="0"/>
                <a:cs typeface="Traditional Arabic" pitchFamily="18" charset="-78"/>
              </a:rPr>
              <a:t>تعتبر من أكثر الأدوات استعمالاً في جمع البيانات</a:t>
            </a:r>
            <a:r>
              <a:rPr kumimoji="0" lang="ar-DZ" sz="4000" b="0" i="0" u="none" strike="noStrike" cap="none" normalizeH="0" baseline="0" dirty="0" err="1" smtClean="0">
                <a:ln>
                  <a:noFill/>
                </a:ln>
                <a:solidFill>
                  <a:schemeClr val="tx1"/>
                </a:solidFill>
                <a:effectLst/>
                <a:latin typeface="Traditional Arabic" pitchFamily="18" charset="-78"/>
                <a:ea typeface="Calibri" pitchFamily="34" charset="0"/>
                <a:cs typeface="Traditional Arabic" pitchFamily="18" charset="-78"/>
              </a:rPr>
              <a:t>ات</a:t>
            </a:r>
            <a:r>
              <a:rPr kumimoji="0" lang="ar-DZ" sz="4000" b="0" i="0" u="none" strike="noStrike" cap="none" normalizeH="0" baseline="0" dirty="0" smtClean="0">
                <a:ln>
                  <a:noFill/>
                </a:ln>
                <a:solidFill>
                  <a:schemeClr val="tx1"/>
                </a:solidFill>
                <a:effectLst/>
                <a:latin typeface="Traditional Arabic" pitchFamily="18" charset="-78"/>
                <a:ea typeface="Calibri" pitchFamily="34" charset="0"/>
                <a:cs typeface="Traditional Arabic" pitchFamily="18" charset="-78"/>
              </a:rPr>
              <a:t> و</a:t>
            </a:r>
            <a:r>
              <a:rPr kumimoji="0" lang="ar-SA" sz="4000" b="0" i="0" u="none" strike="noStrike" cap="none" normalizeH="0" baseline="0" dirty="0" smtClean="0">
                <a:ln>
                  <a:noFill/>
                </a:ln>
                <a:solidFill>
                  <a:schemeClr val="tx1"/>
                </a:solidFill>
                <a:effectLst/>
                <a:latin typeface="Traditional Arabic" pitchFamily="18" charset="-78"/>
                <a:ea typeface="Calibri" pitchFamily="34" charset="0"/>
                <a:cs typeface="Traditional Arabic" pitchFamily="18" charset="-78"/>
              </a:rPr>
              <a:t>المعلومات</a:t>
            </a:r>
            <a:r>
              <a:rPr kumimoji="0" lang="ar-DZ" sz="4000" b="0" i="0" u="none" strike="noStrike" cap="none" normalizeH="0" baseline="0" dirty="0" smtClean="0">
                <a:ln>
                  <a:noFill/>
                </a:ln>
                <a:solidFill>
                  <a:schemeClr val="tx1"/>
                </a:solidFill>
                <a:effectLst/>
                <a:latin typeface="Traditional Arabic" pitchFamily="18" charset="-78"/>
                <a:ea typeface="Calibri" pitchFamily="34" charset="0"/>
                <a:cs typeface="Traditional Arabic" pitchFamily="18" charset="-78"/>
              </a:rPr>
              <a:t> </a:t>
            </a:r>
            <a:r>
              <a:rPr kumimoji="0" lang="ar-SA" sz="4000" b="0" i="0" u="none" strike="noStrike" cap="none" normalizeH="0" baseline="0" dirty="0" smtClean="0">
                <a:ln>
                  <a:noFill/>
                </a:ln>
                <a:solidFill>
                  <a:schemeClr val="tx1"/>
                </a:solidFill>
                <a:effectLst/>
                <a:latin typeface="Traditional Arabic" pitchFamily="18" charset="-78"/>
                <a:ea typeface="Calibri" pitchFamily="34" charset="0"/>
                <a:cs typeface="Traditional Arabic" pitchFamily="18" charset="-78"/>
              </a:rPr>
              <a:t>خاصة في البحوث السوسيولوجية وقد اعتمدت  على الاستبيان المغلق </a:t>
            </a:r>
            <a:r>
              <a:rPr kumimoji="0" lang="ar-SA" sz="4000" b="0" i="0" u="none" strike="noStrike" cap="none" normalizeH="0" baseline="0" dirty="0" err="1" smtClean="0">
                <a:ln>
                  <a:noFill/>
                </a:ln>
                <a:solidFill>
                  <a:schemeClr val="tx1"/>
                </a:solidFill>
                <a:effectLst/>
                <a:latin typeface="Traditional Arabic" pitchFamily="18" charset="-78"/>
                <a:ea typeface="Calibri" pitchFamily="34" charset="0"/>
                <a:cs typeface="Traditional Arabic" pitchFamily="18" charset="-78"/>
              </a:rPr>
              <a:t>و</a:t>
            </a:r>
            <a:r>
              <a:rPr kumimoji="0" lang="ar-SA" sz="4000" b="0" i="0" u="none" strike="noStrike" cap="none" normalizeH="0" baseline="0" dirty="0" smtClean="0">
                <a:ln>
                  <a:noFill/>
                </a:ln>
                <a:solidFill>
                  <a:schemeClr val="tx1"/>
                </a:solidFill>
                <a:effectLst/>
                <a:latin typeface="Traditional Arabic" pitchFamily="18" charset="-78"/>
                <a:ea typeface="Calibri" pitchFamily="34" charset="0"/>
                <a:cs typeface="Traditional Arabic" pitchFamily="18" charset="-78"/>
              </a:rPr>
              <a:t> المفتوح </a:t>
            </a:r>
            <a:r>
              <a:rPr kumimoji="0" lang="ar-DZ" sz="4000" b="0" i="0" u="none" strike="noStrike" cap="none" normalizeH="0" baseline="0" dirty="0" smtClean="0">
                <a:ln>
                  <a:noFill/>
                </a:ln>
                <a:solidFill>
                  <a:schemeClr val="tx1"/>
                </a:solidFill>
                <a:effectLst/>
                <a:latin typeface="Traditional Arabic" pitchFamily="18" charset="-78"/>
                <a:ea typeface="Calibri" pitchFamily="34" charset="0"/>
                <a:cs typeface="Traditional Arabic" pitchFamily="18" charset="-78"/>
              </a:rPr>
              <a:t>.</a:t>
            </a:r>
            <a:endParaRPr kumimoji="0" lang="ar-DZ" sz="4000" b="0" i="0" u="none" strike="noStrike" cap="none" normalizeH="0" baseline="0" dirty="0" smtClean="0">
              <a:ln>
                <a:noFill/>
              </a:ln>
              <a:solidFill>
                <a:schemeClr val="tx1"/>
              </a:solidFill>
              <a:effectLst/>
              <a:latin typeface="Arial" pitchFamily="34" charset="0"/>
              <a:cs typeface="Arial" pitchFamily="34" charset="0"/>
            </a:endParaRPr>
          </a:p>
        </p:txBody>
      </p:sp>
      <p:sp>
        <p:nvSpPr>
          <p:cNvPr id="5130" name="Rectangle 10"/>
          <p:cNvSpPr>
            <a:spLocks noChangeArrowheads="1"/>
          </p:cNvSpPr>
          <p:nvPr/>
        </p:nvSpPr>
        <p:spPr bwMode="auto">
          <a:xfrm>
            <a:off x="20855027" y="37291449"/>
            <a:ext cx="8429684" cy="440120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lvl="0" algn="justLow" defTabSz="914400" rtl="1" fontAlgn="base">
              <a:spcBef>
                <a:spcPct val="0"/>
              </a:spcBef>
              <a:spcAft>
                <a:spcPct val="0"/>
              </a:spcAft>
            </a:pPr>
            <a:r>
              <a:rPr kumimoji="0" lang="ar-DZ" sz="4000" b="1" i="0" u="none" strike="noStrike" cap="none" normalizeH="0" baseline="0" dirty="0" smtClean="0">
                <a:ln>
                  <a:noFill/>
                </a:ln>
                <a:solidFill>
                  <a:schemeClr val="tx1"/>
                </a:solidFill>
                <a:effectLst/>
                <a:latin typeface="Traditional Arabic" pitchFamily="18" charset="-78"/>
                <a:ea typeface="Calibri" pitchFamily="34" charset="0"/>
                <a:cs typeface="Traditional Arabic" pitchFamily="18" charset="-78"/>
              </a:rPr>
              <a:t>مجتمع البحث: </a:t>
            </a:r>
            <a:r>
              <a:rPr kumimoji="0" lang="ar-DZ" sz="4000" b="0" i="0" u="none" strike="noStrike" cap="none" normalizeH="0" baseline="0" dirty="0" smtClean="0">
                <a:ln>
                  <a:noFill/>
                </a:ln>
                <a:solidFill>
                  <a:schemeClr val="tx1"/>
                </a:solidFill>
                <a:effectLst/>
                <a:latin typeface="Traditional Arabic" pitchFamily="18" charset="-78"/>
                <a:ea typeface="Calibri" pitchFamily="34" charset="0"/>
                <a:cs typeface="Traditional Arabic" pitchFamily="18" charset="-78"/>
              </a:rPr>
              <a:t>نقصد بمجتمع البحث جميع الأفراد والعناصر الذين لهم خصائص واحدة يمكن ملاحظتها وقياسها،</a:t>
            </a:r>
            <a:r>
              <a:rPr kumimoji="0" lang="ar-SA" sz="4000" b="0" i="0" u="none" strike="noStrike" cap="none" normalizeH="0" baseline="0" dirty="0" smtClean="0">
                <a:ln>
                  <a:noFill/>
                </a:ln>
                <a:solidFill>
                  <a:schemeClr val="tx1"/>
                </a:solidFill>
                <a:effectLst/>
                <a:latin typeface="Traditional Arabic" pitchFamily="18" charset="-78"/>
                <a:ea typeface="Calibri" pitchFamily="34" charset="0"/>
                <a:cs typeface="Traditional Arabic" pitchFamily="18" charset="-78"/>
              </a:rPr>
              <a:t> </a:t>
            </a:r>
            <a:r>
              <a:rPr kumimoji="0" lang="ar-DZ" sz="4000" b="0" i="0" u="none" strike="noStrike" cap="none" normalizeH="0" baseline="0" dirty="0" smtClean="0">
                <a:ln>
                  <a:noFill/>
                </a:ln>
                <a:solidFill>
                  <a:schemeClr val="tx1"/>
                </a:solidFill>
                <a:effectLst/>
                <a:latin typeface="Traditional Arabic" pitchFamily="18" charset="-78"/>
                <a:ea typeface="Calibri" pitchFamily="34" charset="0"/>
                <a:cs typeface="Traditional Arabic" pitchFamily="18" charset="-78"/>
              </a:rPr>
              <a:t>و مجتمع بحث هذه الدراسة هما أساتذة وطلاب معهد التكوين المهني سلطاني عبد القادر ورقلة،</a:t>
            </a:r>
            <a:r>
              <a:rPr kumimoji="0" lang="ar-SA" sz="4000" b="0" i="0" u="none" strike="noStrike" cap="none" normalizeH="0" baseline="0" dirty="0" smtClean="0">
                <a:ln>
                  <a:noFill/>
                </a:ln>
                <a:solidFill>
                  <a:schemeClr val="tx1"/>
                </a:solidFill>
                <a:effectLst/>
                <a:latin typeface="Traditional Arabic" pitchFamily="18" charset="-78"/>
                <a:ea typeface="Calibri" pitchFamily="34" charset="0"/>
                <a:cs typeface="Traditional Arabic" pitchFamily="18" charset="-78"/>
              </a:rPr>
              <a:t> </a:t>
            </a:r>
            <a:r>
              <a:rPr kumimoji="0" lang="ar-DZ" sz="4000" b="0" i="0" u="none" strike="noStrike" cap="none" normalizeH="0" baseline="0" dirty="0" smtClean="0">
                <a:ln>
                  <a:noFill/>
                </a:ln>
                <a:solidFill>
                  <a:schemeClr val="tx1"/>
                </a:solidFill>
                <a:effectLst/>
                <a:latin typeface="Traditional Arabic" pitchFamily="18" charset="-78"/>
                <a:ea typeface="Calibri" pitchFamily="34" charset="0"/>
                <a:cs typeface="Traditional Arabic" pitchFamily="18" charset="-78"/>
              </a:rPr>
              <a:t>حيث ثملت مجموع الأساتذة </a:t>
            </a:r>
            <a:r>
              <a:rPr kumimoji="0" lang="ar-DZ" sz="4000" b="0" i="0" u="none" strike="noStrike" cap="none" normalizeH="0" baseline="0" dirty="0" err="1" smtClean="0">
                <a:ln>
                  <a:noFill/>
                </a:ln>
                <a:solidFill>
                  <a:schemeClr val="tx1"/>
                </a:solidFill>
                <a:effectLst/>
                <a:latin typeface="Traditional Arabic" pitchFamily="18" charset="-78"/>
                <a:ea typeface="Calibri" pitchFamily="34" charset="0"/>
                <a:cs typeface="Traditional Arabic" pitchFamily="18" charset="-78"/>
              </a:rPr>
              <a:t>ب</a:t>
            </a:r>
            <a:r>
              <a:rPr kumimoji="0" lang="ar-SA" sz="4000" b="0" i="0" u="none" strike="noStrike" cap="none" normalizeH="0" baseline="0" dirty="0" smtClean="0">
                <a:ln>
                  <a:noFill/>
                </a:ln>
                <a:solidFill>
                  <a:schemeClr val="tx1"/>
                </a:solidFill>
                <a:effectLst/>
                <a:latin typeface="Traditional Arabic" pitchFamily="18" charset="-78"/>
                <a:ea typeface="Calibri" pitchFamily="34" charset="0"/>
                <a:cs typeface="Traditional Arabic" pitchFamily="18" charset="-78"/>
              </a:rPr>
              <a:t>ـ </a:t>
            </a:r>
            <a:r>
              <a:rPr kumimoji="0" lang="ar-DZ" sz="4000" b="0" i="0" u="none" strike="noStrike" cap="none" normalizeH="0" baseline="0" dirty="0" smtClean="0">
                <a:ln>
                  <a:noFill/>
                </a:ln>
                <a:solidFill>
                  <a:schemeClr val="tx1"/>
                </a:solidFill>
                <a:effectLst/>
                <a:latin typeface="Traditional Arabic" pitchFamily="18" charset="-78"/>
                <a:ea typeface="Calibri" pitchFamily="34" charset="0"/>
                <a:cs typeface="Traditional Arabic" pitchFamily="18" charset="-78"/>
              </a:rPr>
              <a:t>32 </a:t>
            </a:r>
            <a:r>
              <a:rPr lang="ar-SA" sz="4000" dirty="0" smtClean="0">
                <a:latin typeface="Traditional Arabic" pitchFamily="18" charset="-78"/>
                <a:ea typeface="Calibri" pitchFamily="34" charset="0"/>
                <a:cs typeface="Traditional Arabic" pitchFamily="18" charset="-78"/>
              </a:rPr>
              <a:t>،</a:t>
            </a:r>
            <a:r>
              <a:rPr kumimoji="0" lang="ar-DZ" sz="4000" b="0" i="0" u="none" strike="noStrike" cap="none" normalizeH="0" baseline="0" dirty="0" smtClean="0">
                <a:ln>
                  <a:noFill/>
                </a:ln>
                <a:solidFill>
                  <a:schemeClr val="tx1"/>
                </a:solidFill>
                <a:effectLst/>
                <a:latin typeface="Traditional Arabic" pitchFamily="18" charset="-78"/>
                <a:ea typeface="Calibri" pitchFamily="34" charset="0"/>
                <a:cs typeface="Traditional Arabic" pitchFamily="18" charset="-78"/>
              </a:rPr>
              <a:t>وعدد الطلاب </a:t>
            </a:r>
            <a:r>
              <a:rPr kumimoji="0" lang="ar-DZ" sz="4000" b="0" i="0" u="none" strike="noStrike" cap="none" normalizeH="0" baseline="0" dirty="0" err="1" smtClean="0">
                <a:ln>
                  <a:noFill/>
                </a:ln>
                <a:solidFill>
                  <a:schemeClr val="tx1"/>
                </a:solidFill>
                <a:effectLst/>
                <a:latin typeface="Traditional Arabic" pitchFamily="18" charset="-78"/>
                <a:ea typeface="Calibri" pitchFamily="34" charset="0"/>
                <a:cs typeface="Traditional Arabic" pitchFamily="18" charset="-78"/>
              </a:rPr>
              <a:t>ب</a:t>
            </a:r>
            <a:r>
              <a:rPr kumimoji="0" lang="ar-SA" sz="4000" b="0" i="0" u="none" strike="noStrike" cap="none" normalizeH="0" baseline="0" dirty="0" smtClean="0">
                <a:ln>
                  <a:noFill/>
                </a:ln>
                <a:solidFill>
                  <a:schemeClr val="tx1"/>
                </a:solidFill>
                <a:effectLst/>
                <a:latin typeface="Traditional Arabic" pitchFamily="18" charset="-78"/>
                <a:ea typeface="Calibri" pitchFamily="34" charset="0"/>
                <a:cs typeface="Traditional Arabic" pitchFamily="18" charset="-78"/>
              </a:rPr>
              <a:t>ـ</a:t>
            </a:r>
            <a:r>
              <a:rPr kumimoji="0" lang="ar-DZ" sz="4000" b="0" i="0" u="none" strike="noStrike" cap="none" normalizeH="0" baseline="0" dirty="0" smtClean="0">
                <a:ln>
                  <a:noFill/>
                </a:ln>
                <a:solidFill>
                  <a:schemeClr val="tx1"/>
                </a:solidFill>
                <a:effectLst/>
                <a:latin typeface="Traditional Arabic" pitchFamily="18" charset="-78"/>
                <a:ea typeface="Calibri" pitchFamily="34" charset="0"/>
                <a:cs typeface="Traditional Arabic" pitchFamily="18" charset="-78"/>
              </a:rPr>
              <a:t> 1273 متربص .</a:t>
            </a:r>
            <a:endParaRPr kumimoji="0" lang="fr-FR" sz="4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Low" defTabSz="914400" rtl="1" eaLnBrk="0" fontAlgn="base" latinLnBrk="0" hangingPunct="0">
              <a:spcBef>
                <a:spcPct val="0"/>
              </a:spcBef>
              <a:spcAft>
                <a:spcPct val="0"/>
              </a:spcAft>
              <a:buClrTx/>
              <a:buSzTx/>
              <a:buFontTx/>
              <a:buNone/>
              <a:tabLst/>
            </a:pPr>
            <a:r>
              <a:rPr kumimoji="0" lang="ar-DZ" sz="4000" b="1" i="0" u="none" strike="noStrike" cap="none" normalizeH="0" baseline="0" dirty="0" smtClean="0">
                <a:ln>
                  <a:noFill/>
                </a:ln>
                <a:solidFill>
                  <a:schemeClr val="tx1"/>
                </a:solidFill>
                <a:effectLst/>
                <a:latin typeface="Traditional Arabic" pitchFamily="18" charset="-78"/>
                <a:ea typeface="Calibri" pitchFamily="34" charset="0"/>
                <a:cs typeface="Traditional Arabic" pitchFamily="18" charset="-78"/>
              </a:rPr>
              <a:t>العينة: </a:t>
            </a:r>
            <a:r>
              <a:rPr kumimoji="0" lang="ar-SA" sz="4000" b="0" i="0" u="none" strike="noStrike" cap="none" normalizeH="0" baseline="0" dirty="0" smtClean="0">
                <a:ln>
                  <a:noFill/>
                </a:ln>
                <a:solidFill>
                  <a:schemeClr val="tx1"/>
                </a:solidFill>
                <a:effectLst/>
                <a:latin typeface="Traditional Arabic" pitchFamily="18" charset="-78"/>
                <a:ea typeface="Calibri" pitchFamily="34" charset="0"/>
                <a:cs typeface="Traditional Arabic" pitchFamily="18" charset="-78"/>
              </a:rPr>
              <a:t>نظرا لطبيعة الموضوع وخصائص مجتمع </a:t>
            </a:r>
            <a:r>
              <a:rPr kumimoji="0" lang="ar-DZ" sz="4000" b="0" i="0" u="none" strike="noStrike" cap="none" normalizeH="0" baseline="0" dirty="0" smtClean="0">
                <a:ln>
                  <a:noFill/>
                </a:ln>
                <a:solidFill>
                  <a:schemeClr val="tx1"/>
                </a:solidFill>
                <a:effectLst/>
                <a:latin typeface="Traditional Arabic" pitchFamily="18" charset="-78"/>
                <a:ea typeface="Calibri" pitchFamily="34" charset="0"/>
                <a:cs typeface="Traditional Arabic" pitchFamily="18" charset="-78"/>
              </a:rPr>
              <a:t>الدراسة تم اختيار العينة العشوائية البسيطة بنسبة 10% .</a:t>
            </a:r>
            <a:endParaRPr kumimoji="0" lang="ar-DZ" sz="4000" b="0" i="0" u="none" strike="noStrike" cap="none" normalizeH="0" baseline="0" dirty="0" smtClean="0">
              <a:ln>
                <a:noFill/>
              </a:ln>
              <a:solidFill>
                <a:schemeClr val="tx1"/>
              </a:solidFill>
              <a:effectLst/>
              <a:latin typeface="Arial" pitchFamily="34" charset="0"/>
              <a:cs typeface="Arial" pitchFamily="34" charset="0"/>
            </a:endParaRPr>
          </a:p>
        </p:txBody>
      </p:sp>
      <p:pic>
        <p:nvPicPr>
          <p:cNvPr id="130" name="Image 129" descr="images.jpg"/>
          <p:cNvPicPr>
            <a:picLocks noChangeAspect="1"/>
          </p:cNvPicPr>
          <p:nvPr/>
        </p:nvPicPr>
        <p:blipFill>
          <a:blip r:embed="rId12"/>
          <a:stretch>
            <a:fillRect/>
          </a:stretch>
        </p:blipFill>
        <p:spPr>
          <a:xfrm>
            <a:off x="11282335" y="7330976"/>
            <a:ext cx="6357982" cy="2571768"/>
          </a:xfrm>
          <a:prstGeom prst="rect">
            <a:avLst/>
          </a:prstGeom>
        </p:spPr>
      </p:pic>
      <p:sp>
        <p:nvSpPr>
          <p:cNvPr id="131" name="Rectangle à coins arrondis 130"/>
          <p:cNvSpPr/>
          <p:nvPr/>
        </p:nvSpPr>
        <p:spPr>
          <a:xfrm>
            <a:off x="9925013" y="187176"/>
            <a:ext cx="11072890" cy="1643074"/>
          </a:xfrm>
          <a:prstGeom prst="roundRect">
            <a:avLst/>
          </a:prstGeom>
          <a:ln>
            <a:noFill/>
          </a:ln>
          <a:effectLst>
            <a:outerShdw blurRad="44450" dist="27940" dir="5400000" algn="ctr">
              <a:srgbClr val="000000">
                <a:alpha val="32000"/>
              </a:srgbClr>
            </a:outerShdw>
            <a:reflection blurRad="6350" stA="50000" endA="300" endPos="90000" dist="50800" dir="5400000" sy="-100000" algn="bl" rotWithShape="0"/>
          </a:effectLst>
          <a:scene3d>
            <a:camera prst="orthographicFront">
              <a:rot lat="0" lon="0" rev="0"/>
            </a:camera>
            <a:lightRig rig="balanced" dir="t">
              <a:rot lat="0" lon="0" rev="8700000"/>
            </a:lightRig>
          </a:scene3d>
          <a:sp3d>
            <a:bevelT w="190500" h="38100"/>
          </a:sp3d>
        </p:spPr>
        <p:style>
          <a:lnRef idx="1">
            <a:schemeClr val="accent3"/>
          </a:lnRef>
          <a:fillRef idx="2">
            <a:schemeClr val="accent3"/>
          </a:fillRef>
          <a:effectRef idx="1">
            <a:schemeClr val="accent3"/>
          </a:effectRef>
          <a:fontRef idx="minor">
            <a:schemeClr val="dk1"/>
          </a:fontRef>
        </p:style>
        <p:txBody>
          <a:bodyPr rtlCol="0" anchor="b"/>
          <a:lstStyle/>
          <a:p>
            <a:pPr algn="ctr"/>
            <a:endParaRPr lang="fr-FR" dirty="0"/>
          </a:p>
        </p:txBody>
      </p:sp>
      <p:sp>
        <p:nvSpPr>
          <p:cNvPr id="133" name="Rectangle 132"/>
          <p:cNvSpPr/>
          <p:nvPr/>
        </p:nvSpPr>
        <p:spPr>
          <a:xfrm>
            <a:off x="10645849" y="187176"/>
            <a:ext cx="9709112" cy="1569660"/>
          </a:xfrm>
          <a:prstGeom prst="rect">
            <a:avLst/>
          </a:prstGeom>
        </p:spPr>
        <p:txBody>
          <a:bodyPr wrap="square">
            <a:spAutoFit/>
          </a:bodyPr>
          <a:lstStyle/>
          <a:p>
            <a:pPr algn="ctr" rtl="1" fontAlgn="auto">
              <a:spcBef>
                <a:spcPts val="0"/>
              </a:spcBef>
              <a:spcAft>
                <a:spcPts val="0"/>
              </a:spcAft>
              <a:defRPr/>
            </a:pPr>
            <a:r>
              <a:rPr lang="ar-SA" sz="4800" kern="10" dirty="0" smtClean="0">
                <a:ln w="9525">
                  <a:solidFill>
                    <a:schemeClr val="bg2">
                      <a:lumMod val="50000"/>
                    </a:schemeClr>
                  </a:solidFill>
                  <a:round/>
                  <a:headEnd/>
                  <a:tailEnd/>
                </a:ln>
                <a:solidFill>
                  <a:sysClr val="windowText" lastClr="000000"/>
                </a:solidFill>
                <a:effectLst>
                  <a:outerShdw dist="53882" dir="2700000" algn="ctr" rotWithShape="0">
                    <a:srgbClr val="C0C0C0">
                      <a:alpha val="80000"/>
                    </a:srgbClr>
                  </a:outerShdw>
                  <a:reflection blurRad="6350" stA="55000" endA="300" endPos="45500" dir="5400000" sy="-100000" algn="bl" rotWithShape="0"/>
                </a:effectLst>
                <a:latin typeface="Andalus" pitchFamily="18" charset="-78"/>
                <a:cs typeface="Andalus" pitchFamily="18" charset="-78"/>
              </a:rPr>
              <a:t>ك</a:t>
            </a:r>
            <a:r>
              <a:rPr lang="ar-DZ" sz="4800" kern="10" dirty="0" err="1" smtClean="0">
                <a:ln w="9525">
                  <a:solidFill>
                    <a:schemeClr val="bg2">
                      <a:lumMod val="50000"/>
                    </a:schemeClr>
                  </a:solidFill>
                  <a:round/>
                  <a:headEnd/>
                  <a:tailEnd/>
                </a:ln>
                <a:solidFill>
                  <a:sysClr val="windowText" lastClr="000000"/>
                </a:solidFill>
                <a:effectLst>
                  <a:outerShdw dist="53882" dir="2700000" algn="ctr" rotWithShape="0">
                    <a:srgbClr val="C0C0C0">
                      <a:alpha val="80000"/>
                    </a:srgbClr>
                  </a:outerShdw>
                  <a:reflection blurRad="6350" stA="55000" endA="300" endPos="45500" dir="5400000" sy="-100000" algn="bl" rotWithShape="0"/>
                </a:effectLst>
                <a:latin typeface="Andalus" pitchFamily="18" charset="-78"/>
                <a:cs typeface="Andalus" pitchFamily="18" charset="-78"/>
              </a:rPr>
              <a:t>لية</a:t>
            </a:r>
            <a:r>
              <a:rPr lang="ar-DZ" sz="4800" kern="10" dirty="0" smtClean="0">
                <a:ln w="9525">
                  <a:solidFill>
                    <a:schemeClr val="bg2">
                      <a:lumMod val="50000"/>
                    </a:schemeClr>
                  </a:solidFill>
                  <a:round/>
                  <a:headEnd/>
                  <a:tailEnd/>
                </a:ln>
                <a:solidFill>
                  <a:sysClr val="windowText" lastClr="000000"/>
                </a:solidFill>
                <a:effectLst>
                  <a:outerShdw dist="53882" dir="2700000" algn="ctr" rotWithShape="0">
                    <a:srgbClr val="C0C0C0">
                      <a:alpha val="80000"/>
                    </a:srgbClr>
                  </a:outerShdw>
                  <a:reflection blurRad="6350" stA="55000" endA="300" endPos="45500" dir="5400000" sy="-100000" algn="bl" rotWithShape="0"/>
                </a:effectLst>
                <a:latin typeface="Andalus" pitchFamily="18" charset="-78"/>
                <a:cs typeface="Andalus" pitchFamily="18" charset="-78"/>
              </a:rPr>
              <a:t> العلوم الإنسانية والاجتماعية </a:t>
            </a:r>
          </a:p>
          <a:p>
            <a:pPr algn="ctr" rtl="1" fontAlgn="auto">
              <a:spcBef>
                <a:spcPts val="0"/>
              </a:spcBef>
              <a:spcAft>
                <a:spcPts val="0"/>
              </a:spcAft>
              <a:defRPr/>
            </a:pPr>
            <a:r>
              <a:rPr lang="ar-DZ" sz="4800" kern="10" dirty="0" smtClean="0">
                <a:ln w="9525">
                  <a:solidFill>
                    <a:schemeClr val="bg2">
                      <a:lumMod val="50000"/>
                    </a:schemeClr>
                  </a:solidFill>
                  <a:round/>
                  <a:headEnd/>
                  <a:tailEnd/>
                </a:ln>
                <a:solidFill>
                  <a:sysClr val="windowText" lastClr="000000"/>
                </a:solidFill>
                <a:effectLst>
                  <a:outerShdw dist="53882" dir="2700000" algn="ctr" rotWithShape="0">
                    <a:srgbClr val="C0C0C0">
                      <a:alpha val="80000"/>
                    </a:srgbClr>
                  </a:outerShdw>
                  <a:reflection blurRad="6350" stA="55000" endA="300" endPos="45500" dir="5400000" sy="-100000" algn="bl" rotWithShape="0"/>
                </a:effectLst>
                <a:latin typeface="Andalus" pitchFamily="18" charset="-78"/>
                <a:cs typeface="Andalus" pitchFamily="18" charset="-78"/>
              </a:rPr>
              <a:t>قسم علم الاجتماع </a:t>
            </a:r>
            <a:r>
              <a:rPr lang="ar-DZ" sz="4800" kern="10" dirty="0" err="1" smtClean="0">
                <a:ln w="9525">
                  <a:solidFill>
                    <a:schemeClr val="bg2">
                      <a:lumMod val="50000"/>
                    </a:schemeClr>
                  </a:solidFill>
                  <a:round/>
                  <a:headEnd/>
                  <a:tailEnd/>
                </a:ln>
                <a:solidFill>
                  <a:sysClr val="windowText" lastClr="000000"/>
                </a:solidFill>
                <a:effectLst>
                  <a:outerShdw dist="53882" dir="2700000" algn="ctr" rotWithShape="0">
                    <a:srgbClr val="C0C0C0">
                      <a:alpha val="80000"/>
                    </a:srgbClr>
                  </a:outerShdw>
                  <a:reflection blurRad="6350" stA="55000" endA="300" endPos="45500" dir="5400000" sy="-100000" algn="bl" rotWithShape="0"/>
                </a:effectLst>
                <a:latin typeface="Andalus" pitchFamily="18" charset="-78"/>
                <a:cs typeface="Andalus" pitchFamily="18" charset="-78"/>
              </a:rPr>
              <a:t>و</a:t>
            </a:r>
            <a:r>
              <a:rPr lang="ar-DZ" sz="4800" kern="10" dirty="0" smtClean="0">
                <a:ln w="9525">
                  <a:solidFill>
                    <a:schemeClr val="bg2">
                      <a:lumMod val="50000"/>
                    </a:schemeClr>
                  </a:solidFill>
                  <a:round/>
                  <a:headEnd/>
                  <a:tailEnd/>
                </a:ln>
                <a:solidFill>
                  <a:sysClr val="windowText" lastClr="000000"/>
                </a:solidFill>
                <a:effectLst>
                  <a:outerShdw dist="53882" dir="2700000" algn="ctr" rotWithShape="0">
                    <a:srgbClr val="C0C0C0">
                      <a:alpha val="80000"/>
                    </a:srgbClr>
                  </a:outerShdw>
                  <a:reflection blurRad="6350" stA="55000" endA="300" endPos="45500" dir="5400000" sy="-100000" algn="bl" rotWithShape="0"/>
                </a:effectLst>
                <a:latin typeface="Andalus" pitchFamily="18" charset="-78"/>
                <a:cs typeface="Andalus" pitchFamily="18" charset="-78"/>
              </a:rPr>
              <a:t> </a:t>
            </a:r>
            <a:r>
              <a:rPr lang="ar-DZ" sz="4800" kern="10" dirty="0" err="1" smtClean="0">
                <a:ln w="9525">
                  <a:solidFill>
                    <a:schemeClr val="bg2">
                      <a:lumMod val="50000"/>
                    </a:schemeClr>
                  </a:solidFill>
                  <a:round/>
                  <a:headEnd/>
                  <a:tailEnd/>
                </a:ln>
                <a:solidFill>
                  <a:sysClr val="windowText" lastClr="000000"/>
                </a:solidFill>
                <a:effectLst>
                  <a:outerShdw dist="53882" dir="2700000" algn="ctr" rotWithShape="0">
                    <a:srgbClr val="C0C0C0">
                      <a:alpha val="80000"/>
                    </a:srgbClr>
                  </a:outerShdw>
                  <a:reflection blurRad="6350" stA="55000" endA="300" endPos="45500" dir="5400000" sy="-100000" algn="bl" rotWithShape="0"/>
                </a:effectLst>
                <a:latin typeface="Andalus" pitchFamily="18" charset="-78"/>
                <a:cs typeface="Andalus" pitchFamily="18" charset="-78"/>
              </a:rPr>
              <a:t>الديمغرافيا</a:t>
            </a:r>
            <a:endParaRPr lang="ar-SA" sz="4800" kern="10" dirty="0" smtClean="0">
              <a:ln w="9525">
                <a:solidFill>
                  <a:schemeClr val="bg2">
                    <a:lumMod val="50000"/>
                  </a:schemeClr>
                </a:solidFill>
                <a:round/>
                <a:headEnd/>
                <a:tailEnd/>
              </a:ln>
              <a:solidFill>
                <a:sysClr val="windowText" lastClr="000000"/>
              </a:solidFill>
              <a:effectLst>
                <a:outerShdw dist="53882" dir="2700000" algn="ctr" rotWithShape="0">
                  <a:srgbClr val="C0C0C0">
                    <a:alpha val="80000"/>
                  </a:srgbClr>
                </a:outerShdw>
                <a:reflection blurRad="6350" stA="55000" endA="300" endPos="45500" dir="5400000" sy="-100000" algn="bl" rotWithShape="0"/>
              </a:effectLst>
              <a:latin typeface="Andalus" pitchFamily="18" charset="-78"/>
              <a:cs typeface="Andalus" pitchFamily="18" charset="-78"/>
            </a:endParaRPr>
          </a:p>
        </p:txBody>
      </p:sp>
      <p:sp>
        <p:nvSpPr>
          <p:cNvPr id="5131" name="Rectangle 11"/>
          <p:cNvSpPr>
            <a:spLocks noChangeArrowheads="1"/>
          </p:cNvSpPr>
          <p:nvPr/>
        </p:nvSpPr>
        <p:spPr bwMode="auto">
          <a:xfrm>
            <a:off x="19926333" y="11513060"/>
            <a:ext cx="9429816" cy="624786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Low" defTabSz="914400" rtl="1" eaLnBrk="1" fontAlgn="base" latinLnBrk="0" hangingPunct="1">
              <a:lnSpc>
                <a:spcPct val="100000"/>
              </a:lnSpc>
              <a:spcBef>
                <a:spcPct val="0"/>
              </a:spcBef>
              <a:spcAft>
                <a:spcPct val="0"/>
              </a:spcAft>
              <a:buClrTx/>
              <a:buSzTx/>
              <a:buFontTx/>
              <a:buNone/>
              <a:tabLst/>
            </a:pPr>
            <a:r>
              <a:rPr kumimoji="0" lang="ar-SA" sz="4000" b="0" i="0" u="none" strike="noStrike" cap="none" normalizeH="0" baseline="0" dirty="0" smtClean="0">
                <a:ln>
                  <a:noFill/>
                </a:ln>
                <a:solidFill>
                  <a:schemeClr val="tx1"/>
                </a:solidFill>
                <a:effectLst/>
                <a:latin typeface="Arabic Typesetting" pitchFamily="66" charset="-78"/>
                <a:ea typeface="Calibri" pitchFamily="34" charset="0"/>
                <a:cs typeface="Arabic Typesetting" pitchFamily="66" charset="-78"/>
              </a:rPr>
              <a:t>      </a:t>
            </a:r>
            <a:r>
              <a:rPr kumimoji="0" lang="ar-DZ" sz="4000" b="0" i="0" u="none" strike="noStrike" cap="none" normalizeH="0" baseline="0" dirty="0" smtClean="0">
                <a:ln>
                  <a:noFill/>
                </a:ln>
                <a:solidFill>
                  <a:schemeClr val="tx1"/>
                </a:solidFill>
                <a:effectLst/>
                <a:latin typeface="Arabic Typesetting" pitchFamily="66" charset="-78"/>
                <a:ea typeface="Calibri" pitchFamily="34" charset="0"/>
                <a:cs typeface="Arabic Typesetting" pitchFamily="66" charset="-78"/>
              </a:rPr>
              <a:t>لقد حضي قطاع التكوين المهني عبر العالم باهتمام بالغ الأهمية لأنه القطاع الذي يسهم بصفة مباشرة في تحضير وتكوين اليد العاملة المهنية المطلوبة من قبل القطاعات المكونة والقطاعات المشغلة، أهمية التكوين المهني في الجزائر بعد سياسة الانفتاح الاقتصادي وهذا وفق إستراتيجية إلى تخريج حاملي الشهادات تبعا للمقتضيات الكيفية والكمية للتنمية المستدامة، مع متابعة تلك الكفاءات المهنية، وفق نظام متميز من اجل توجيههم إلى الاندماج في الحياة المهنية.</a:t>
            </a:r>
            <a:endParaRPr kumimoji="0" lang="fr-FR" sz="4000" b="0" i="0" u="none" strike="noStrike" cap="none" normalizeH="0" baseline="0" dirty="0" smtClean="0">
              <a:ln>
                <a:noFill/>
              </a:ln>
              <a:solidFill>
                <a:schemeClr val="tx1"/>
              </a:solidFill>
              <a:effectLst/>
              <a:latin typeface="Arabic Typesetting" pitchFamily="66" charset="-78"/>
              <a:cs typeface="Arabic Typesetting" pitchFamily="66" charset="-78"/>
            </a:endParaRPr>
          </a:p>
          <a:p>
            <a:pPr marL="0" marR="0" lvl="0" indent="0" algn="justLow" defTabSz="914400" rtl="1" eaLnBrk="0" fontAlgn="base" latinLnBrk="0" hangingPunct="0">
              <a:lnSpc>
                <a:spcPct val="100000"/>
              </a:lnSpc>
              <a:spcBef>
                <a:spcPct val="0"/>
              </a:spcBef>
              <a:spcAft>
                <a:spcPct val="0"/>
              </a:spcAft>
              <a:buClrTx/>
              <a:buSzTx/>
              <a:buFontTx/>
              <a:buNone/>
              <a:tabLst/>
            </a:pPr>
            <a:r>
              <a:rPr kumimoji="0" lang="ar-SA" sz="4000" b="0" i="0" u="none" strike="noStrike" cap="none" normalizeH="0" baseline="0" dirty="0" smtClean="0">
                <a:ln>
                  <a:noFill/>
                </a:ln>
                <a:solidFill>
                  <a:schemeClr val="tx1"/>
                </a:solidFill>
                <a:effectLst/>
                <a:latin typeface="Arabic Typesetting" pitchFamily="66" charset="-78"/>
                <a:ea typeface="Calibri" pitchFamily="34" charset="0"/>
                <a:cs typeface="Arabic Typesetting" pitchFamily="66" charset="-78"/>
              </a:rPr>
              <a:t>    </a:t>
            </a:r>
            <a:r>
              <a:rPr kumimoji="0" lang="ar-DZ" sz="4000" b="0" i="0" u="none" strike="noStrike" cap="none" normalizeH="0" baseline="0" dirty="0" smtClean="0">
                <a:ln>
                  <a:noFill/>
                </a:ln>
                <a:solidFill>
                  <a:schemeClr val="tx1"/>
                </a:solidFill>
                <a:effectLst/>
                <a:latin typeface="Arabic Typesetting" pitchFamily="66" charset="-78"/>
                <a:ea typeface="Calibri" pitchFamily="34" charset="0"/>
                <a:cs typeface="Arabic Typesetting" pitchFamily="66" charset="-78"/>
              </a:rPr>
              <a:t>أكد نور الدين بدوي وزير التكوين والتعليم المهننين خلال زيارته لورقلة في 01/10/2013 أن سوق الشغل في ورقلة بحاجة إلى منتصب تكويني تتماشى وعروض العمل المتاحة، خاصة في مجال المؤسسات الصناعية والبترولية وهذا من شأنه رفع مؤشر التنمية في القطاع الاقتصاد الجزائري.</a:t>
            </a:r>
            <a:endParaRPr kumimoji="0" lang="ar-DZ" sz="4000" b="0" i="0" u="none" strike="noStrike" cap="none" normalizeH="0" baseline="0" dirty="0" smtClean="0">
              <a:ln>
                <a:noFill/>
              </a:ln>
              <a:solidFill>
                <a:schemeClr val="tx1"/>
              </a:solidFill>
              <a:effectLst/>
              <a:latin typeface="Arabic Typesetting" pitchFamily="66" charset="-78"/>
              <a:cs typeface="Arabic Typesetting" pitchFamily="66" charset="-78"/>
            </a:endParaRPr>
          </a:p>
        </p:txBody>
      </p:sp>
      <p:sp>
        <p:nvSpPr>
          <p:cNvPr id="139" name="Rectangle 138"/>
          <p:cNvSpPr/>
          <p:nvPr/>
        </p:nvSpPr>
        <p:spPr>
          <a:xfrm>
            <a:off x="8639129" y="5687902"/>
            <a:ext cx="14001848" cy="707886"/>
          </a:xfrm>
          <a:prstGeom prst="rect">
            <a:avLst/>
          </a:prstGeom>
        </p:spPr>
        <p:txBody>
          <a:bodyPr wrap="square">
            <a:spAutoFit/>
          </a:bodyPr>
          <a:lstStyle/>
          <a:p>
            <a:pPr algn="ctr" rtl="1" fontAlgn="auto">
              <a:spcBef>
                <a:spcPts val="0"/>
              </a:spcBef>
              <a:spcAft>
                <a:spcPts val="0"/>
              </a:spcAft>
              <a:defRPr/>
            </a:pPr>
            <a:r>
              <a:rPr lang="ar-SA" sz="4000" kern="10" dirty="0" smtClean="0">
                <a:ln w="9525">
                  <a:solidFill>
                    <a:schemeClr val="bg2">
                      <a:lumMod val="50000"/>
                    </a:schemeClr>
                  </a:solidFill>
                  <a:round/>
                  <a:headEnd/>
                  <a:tailEnd/>
                </a:ln>
                <a:solidFill>
                  <a:sysClr val="windowText" lastClr="000000"/>
                </a:solidFill>
                <a:effectLst>
                  <a:outerShdw dist="53882" dir="2700000" algn="ctr" rotWithShape="0">
                    <a:srgbClr val="C0C0C0">
                      <a:alpha val="80000"/>
                    </a:srgbClr>
                  </a:outerShdw>
                </a:effectLst>
                <a:latin typeface="Andalus" pitchFamily="18" charset="-78"/>
                <a:cs typeface="Andalus" pitchFamily="18" charset="-78"/>
              </a:rPr>
              <a:t>دراسة ميدانية بمعهد التكوين المهني سلطاني عبد القادر </a:t>
            </a:r>
            <a:r>
              <a:rPr lang="ar-SA" sz="4000" kern="10" dirty="0" err="1" smtClean="0">
                <a:ln w="9525">
                  <a:solidFill>
                    <a:schemeClr val="bg2">
                      <a:lumMod val="50000"/>
                    </a:schemeClr>
                  </a:solidFill>
                  <a:round/>
                  <a:headEnd/>
                  <a:tailEnd/>
                </a:ln>
                <a:solidFill>
                  <a:sysClr val="windowText" lastClr="000000"/>
                </a:solidFill>
                <a:effectLst>
                  <a:outerShdw dist="53882" dir="2700000" algn="ctr" rotWithShape="0">
                    <a:srgbClr val="C0C0C0">
                      <a:alpha val="80000"/>
                    </a:srgbClr>
                  </a:outerShdw>
                </a:effectLst>
                <a:latin typeface="Andalus" pitchFamily="18" charset="-78"/>
                <a:cs typeface="Andalus" pitchFamily="18" charset="-78"/>
              </a:rPr>
              <a:t>ورقلة</a:t>
            </a:r>
            <a:r>
              <a:rPr lang="ar-SA" sz="4000" kern="10" dirty="0" smtClean="0">
                <a:ln w="9525">
                  <a:solidFill>
                    <a:schemeClr val="bg2">
                      <a:lumMod val="50000"/>
                    </a:schemeClr>
                  </a:solidFill>
                  <a:round/>
                  <a:headEnd/>
                  <a:tailEnd/>
                </a:ln>
                <a:solidFill>
                  <a:sysClr val="windowText" lastClr="000000"/>
                </a:solidFill>
                <a:effectLst>
                  <a:outerShdw dist="53882" dir="2700000" algn="ctr" rotWithShape="0">
                    <a:srgbClr val="C0C0C0">
                      <a:alpha val="80000"/>
                    </a:srgbClr>
                  </a:outerShdw>
                </a:effectLst>
                <a:latin typeface="Andalus" pitchFamily="18" charset="-78"/>
                <a:cs typeface="Andalus" pitchFamily="18" charset="-78"/>
              </a:rPr>
              <a:t> .1</a:t>
            </a:r>
            <a:endParaRPr lang="ar-DZ" sz="4000" kern="10" dirty="0" smtClean="0">
              <a:ln w="9525">
                <a:solidFill>
                  <a:schemeClr val="bg2">
                    <a:lumMod val="50000"/>
                  </a:schemeClr>
                </a:solidFill>
                <a:round/>
                <a:headEnd/>
                <a:tailEnd/>
              </a:ln>
              <a:solidFill>
                <a:sysClr val="windowText" lastClr="000000"/>
              </a:solidFill>
              <a:effectLst>
                <a:outerShdw dist="53882" dir="2700000" algn="ctr" rotWithShape="0">
                  <a:srgbClr val="C0C0C0">
                    <a:alpha val="80000"/>
                  </a:srgbClr>
                </a:outerShdw>
              </a:effectLst>
              <a:latin typeface="Andalus" pitchFamily="18" charset="-78"/>
              <a:cs typeface="Andalus" pitchFamily="18" charset="-78"/>
            </a:endParaRPr>
          </a:p>
        </p:txBody>
      </p:sp>
      <p:pic>
        <p:nvPicPr>
          <p:cNvPr id="140" name="Image 139" descr="ضصش.jpg"/>
          <p:cNvPicPr>
            <a:picLocks noChangeAspect="1"/>
          </p:cNvPicPr>
          <p:nvPr/>
        </p:nvPicPr>
        <p:blipFill>
          <a:blip r:embed="rId13"/>
          <a:stretch>
            <a:fillRect/>
          </a:stretch>
        </p:blipFill>
        <p:spPr>
          <a:xfrm>
            <a:off x="11710963" y="29048128"/>
            <a:ext cx="4214842" cy="1928826"/>
          </a:xfrm>
          <a:prstGeom prst="rect">
            <a:avLst/>
          </a:prstGeom>
        </p:spPr>
      </p:pic>
      <p:sp>
        <p:nvSpPr>
          <p:cNvPr id="141" name="Rectangle 140"/>
          <p:cNvSpPr/>
          <p:nvPr/>
        </p:nvSpPr>
        <p:spPr>
          <a:xfrm>
            <a:off x="5710171" y="2614655"/>
            <a:ext cx="19645450" cy="2308324"/>
          </a:xfrm>
          <a:prstGeom prst="rect">
            <a:avLst/>
          </a:prstGeom>
        </p:spPr>
        <p:txBody>
          <a:bodyPr wrap="square">
            <a:spAutoFit/>
          </a:bodyPr>
          <a:lstStyle/>
          <a:p>
            <a:pPr algn="ctr"/>
            <a:r>
              <a:rPr lang="en-US" sz="7200" b="1" i="1" dirty="0" smtClean="0">
                <a:blipFill>
                  <a:blip r:embed="rId14"/>
                  <a:stretch>
                    <a:fillRect/>
                  </a:stretch>
                </a:blipFill>
                <a:effectLst>
                  <a:outerShdw blurRad="19685" dist="12700" dir="5400000" algn="tl" rotWithShape="0">
                    <a:schemeClr val="accent1">
                      <a:satMod val="130000"/>
                      <a:alpha val="60000"/>
                    </a:schemeClr>
                  </a:outerShdw>
                </a:effectLst>
                <a:latin typeface="Andalus" pitchFamily="18" charset="-78"/>
                <a:ea typeface="Arial Unicode MS" pitchFamily="34" charset="-128"/>
                <a:cs typeface="Andalus" pitchFamily="18" charset="-78"/>
              </a:rPr>
              <a:t>Strategy of Vocational Training and                                       the </a:t>
            </a:r>
            <a:r>
              <a:rPr lang="en-US" sz="6600" b="1" i="1" dirty="0" smtClean="0">
                <a:blipFill>
                  <a:blip r:embed="rId14"/>
                  <a:stretch>
                    <a:fillRect/>
                  </a:stretch>
                </a:blipFill>
                <a:effectLst>
                  <a:outerShdw blurRad="19685" dist="12700" dir="5400000" algn="tl" rotWithShape="0">
                    <a:schemeClr val="accent1">
                      <a:satMod val="130000"/>
                      <a:alpha val="60000"/>
                    </a:schemeClr>
                  </a:outerShdw>
                </a:effectLst>
                <a:latin typeface="Andalus" pitchFamily="18" charset="-78"/>
                <a:ea typeface="Arial Unicode MS" pitchFamily="34" charset="-128"/>
                <a:cs typeface="Andalus" pitchFamily="18" charset="-78"/>
              </a:rPr>
              <a:t>requirements of the job market</a:t>
            </a:r>
            <a:endParaRPr lang="fr-FR" sz="6600" b="1" i="1" dirty="0" smtClean="0">
              <a:blipFill>
                <a:blip r:embed="rId14"/>
                <a:stretch>
                  <a:fillRect/>
                </a:stretch>
              </a:blipFill>
              <a:effectLst>
                <a:outerShdw blurRad="19685" dist="12700" dir="5400000" algn="tl" rotWithShape="0">
                  <a:schemeClr val="accent1">
                    <a:satMod val="130000"/>
                    <a:alpha val="60000"/>
                  </a:schemeClr>
                </a:outerShdw>
              </a:effectLst>
              <a:latin typeface="Andalus" pitchFamily="18" charset="-78"/>
              <a:ea typeface="Arial Unicode MS" pitchFamily="34" charset="-128"/>
              <a:cs typeface="Andalus" pitchFamily="18" charset="-78"/>
            </a:endParaRPr>
          </a:p>
        </p:txBody>
      </p:sp>
      <p:sp>
        <p:nvSpPr>
          <p:cNvPr id="142" name="Rectangle 141"/>
          <p:cNvSpPr/>
          <p:nvPr/>
        </p:nvSpPr>
        <p:spPr>
          <a:xfrm>
            <a:off x="8639129" y="4672239"/>
            <a:ext cx="14001848" cy="1015663"/>
          </a:xfrm>
          <a:prstGeom prst="rect">
            <a:avLst/>
          </a:prstGeom>
        </p:spPr>
        <p:txBody>
          <a:bodyPr wrap="square">
            <a:spAutoFit/>
          </a:bodyPr>
          <a:lstStyle/>
          <a:p>
            <a:pPr algn="ctr" rtl="1" fontAlgn="auto">
              <a:spcBef>
                <a:spcPts val="0"/>
              </a:spcBef>
              <a:spcAft>
                <a:spcPts val="0"/>
              </a:spcAft>
              <a:defRPr/>
            </a:pPr>
            <a:r>
              <a:rPr lang="ar-SA" sz="6000" kern="10" dirty="0" smtClean="0">
                <a:ln w="9525">
                  <a:solidFill>
                    <a:schemeClr val="bg2">
                      <a:lumMod val="50000"/>
                    </a:schemeClr>
                  </a:solidFill>
                  <a:round/>
                  <a:headEnd/>
                  <a:tailEnd/>
                </a:ln>
                <a:solidFill>
                  <a:sysClr val="windowText" lastClr="000000"/>
                </a:solidFill>
                <a:effectLst>
                  <a:outerShdw dist="53882" dir="2700000" algn="ctr" rotWithShape="0">
                    <a:srgbClr val="C0C0C0">
                      <a:alpha val="80000"/>
                    </a:srgbClr>
                  </a:outerShdw>
                </a:effectLst>
                <a:latin typeface="Andalus" pitchFamily="18" charset="-78"/>
                <a:cs typeface="Andalus" pitchFamily="18" charset="-78"/>
              </a:rPr>
              <a:t>إستراتجية التكوين المهني ومتطلبات سوق الشغل</a:t>
            </a:r>
            <a:endParaRPr lang="ar-DZ" sz="6000" kern="10" dirty="0" smtClean="0">
              <a:ln w="9525">
                <a:solidFill>
                  <a:schemeClr val="bg2">
                    <a:lumMod val="50000"/>
                  </a:schemeClr>
                </a:solidFill>
                <a:round/>
                <a:headEnd/>
                <a:tailEnd/>
              </a:ln>
              <a:solidFill>
                <a:sysClr val="windowText" lastClr="000000"/>
              </a:solidFill>
              <a:effectLst>
                <a:outerShdw dist="53882" dir="2700000" algn="ctr" rotWithShape="0">
                  <a:srgbClr val="C0C0C0">
                    <a:alpha val="80000"/>
                  </a:srgbClr>
                </a:outerShdw>
              </a:effectLst>
              <a:latin typeface="Andalus" pitchFamily="18" charset="-78"/>
              <a:cs typeface="Andalus" pitchFamily="18" charset="-78"/>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76200">
          <a:solidFill>
            <a:srgbClr val="002060"/>
          </a:solidFill>
        </a:ln>
        <a:effectLst>
          <a:outerShdw blurRad="50800" dist="38100" dir="2700000" algn="tl" rotWithShape="0">
            <a:prstClr val="black">
              <a:alpha val="40000"/>
            </a:prstClr>
          </a:outerShdw>
        </a:effectLst>
        <a:scene3d>
          <a:camera prst="orthographicFront"/>
          <a:lightRig rig="threePt" dir="t"/>
        </a:scene3d>
        <a:sp3d>
          <a:bevelT/>
        </a:sp3d>
      </a:spPr>
      <a:bodyPr lIns="91421" tIns="45711" rIns="91421" bIns="45711" spcCol="0" rtlCol="0" anchor="ctr"/>
      <a:lstStyle>
        <a:defPPr algn="ctr">
          <a:defRPr sz="4600" dirty="0">
            <a:solidFill>
              <a:schemeClr val="tx2">
                <a:lumMod val="10000"/>
              </a:schemeClr>
            </a:solidFill>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7031</TotalTime>
  <Words>764</Words>
  <Application>Microsoft Office PowerPoint</Application>
  <PresentationFormat>Personnalisé</PresentationFormat>
  <Paragraphs>35</Paragraphs>
  <Slides>1</Slides>
  <Notes>0</Notes>
  <HiddenSlides>0</HiddenSlides>
  <MMClips>0</MMClips>
  <ScaleCrop>false</ScaleCrop>
  <HeadingPairs>
    <vt:vector size="4" baseType="variant">
      <vt:variant>
        <vt:lpstr>Thème</vt:lpstr>
      </vt:variant>
      <vt:variant>
        <vt:i4>1</vt:i4>
      </vt:variant>
      <vt:variant>
        <vt:lpstr>Titres des diapositives</vt:lpstr>
      </vt:variant>
      <vt:variant>
        <vt:i4>1</vt:i4>
      </vt:variant>
    </vt:vector>
  </HeadingPairs>
  <TitlesOfParts>
    <vt:vector size="2" baseType="lpstr">
      <vt:lpstr>Thème Office</vt:lpstr>
      <vt:lpstr>Diapositive 1</vt:lpstr>
    </vt:vector>
  </TitlesOfParts>
  <Company>HP</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الاضطرابات السلوكية و علاقتها ببعض المتغيرات لدى عمال المحروقات  دراسة ميدانية مقارنة بين بعض المؤسسات الحكومية و الخاصة بالجزائر</dc:title>
  <dc:creator>lahouma</dc:creator>
  <cp:lastModifiedBy>DELL</cp:lastModifiedBy>
  <cp:revision>206</cp:revision>
  <dcterms:created xsi:type="dcterms:W3CDTF">2014-04-13T18:20:11Z</dcterms:created>
  <dcterms:modified xsi:type="dcterms:W3CDTF">2015-03-04T09:41:47Z</dcterms:modified>
</cp:coreProperties>
</file>